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62" r:id="rId3"/>
    <p:sldId id="259" r:id="rId4"/>
    <p:sldId id="261" r:id="rId5"/>
    <p:sldId id="264" r:id="rId6"/>
    <p:sldId id="265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56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341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482718-8423-417A-B65B-16EF59931A53}" v="670" dt="2019-04-17T11:29:08.8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105" d="100"/>
          <a:sy n="105" d="100"/>
        </p:scale>
        <p:origin x="-394" y="-662"/>
      </p:cViewPr>
      <p:guideLst>
        <p:guide orient="horz" pos="356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3" d="100"/>
          <a:sy n="63" d="100"/>
        </p:scale>
        <p:origin x="3206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EJOON PARK" userId="52a3d0504a73146d" providerId="LiveId" clId="{23482718-8423-417A-B65B-16EF59931A53}"/>
    <pc:docChg chg="undo redo custSel addSld delSld modSld">
      <pc:chgData name="TAEJOON PARK" userId="52a3d0504a73146d" providerId="LiveId" clId="{23482718-8423-417A-B65B-16EF59931A53}" dt="2019-04-17T11:30:25.956" v="2485" actId="404"/>
      <pc:docMkLst>
        <pc:docMk/>
      </pc:docMkLst>
      <pc:sldChg chg="modSp">
        <pc:chgData name="TAEJOON PARK" userId="52a3d0504a73146d" providerId="LiveId" clId="{23482718-8423-417A-B65B-16EF59931A53}" dt="2019-04-17T10:44:48.496" v="1621"/>
        <pc:sldMkLst>
          <pc:docMk/>
          <pc:sldMk cId="1303340655" sldId="256"/>
        </pc:sldMkLst>
        <pc:spChg chg="mod">
          <ac:chgData name="TAEJOON PARK" userId="52a3d0504a73146d" providerId="LiveId" clId="{23482718-8423-417A-B65B-16EF59931A53}" dt="2019-04-17T10:44:48.496" v="1621"/>
          <ac:spMkLst>
            <pc:docMk/>
            <pc:sldMk cId="1303340655" sldId="256"/>
            <ac:spMk id="2" creationId="{7E3B3945-4553-47F1-8049-921273279722}"/>
          </ac:spMkLst>
        </pc:spChg>
      </pc:sldChg>
      <pc:sldChg chg="addSp modSp">
        <pc:chgData name="TAEJOON PARK" userId="52a3d0504a73146d" providerId="LiveId" clId="{23482718-8423-417A-B65B-16EF59931A53}" dt="2019-04-17T11:20:33.910" v="2308" actId="20577"/>
        <pc:sldMkLst>
          <pc:docMk/>
          <pc:sldMk cId="3168652977" sldId="259"/>
        </pc:sldMkLst>
        <pc:spChg chg="mod">
          <ac:chgData name="TAEJOON PARK" userId="52a3d0504a73146d" providerId="LiveId" clId="{23482718-8423-417A-B65B-16EF59931A53}" dt="2019-04-17T11:18:48.770" v="2237" actId="6549"/>
          <ac:spMkLst>
            <pc:docMk/>
            <pc:sldMk cId="3168652977" sldId="259"/>
            <ac:spMk id="2" creationId="{44452736-01BB-4A5D-8128-6D3D0379BA5C}"/>
          </ac:spMkLst>
        </pc:spChg>
        <pc:spChg chg="mod">
          <ac:chgData name="TAEJOON PARK" userId="52a3d0504a73146d" providerId="LiveId" clId="{23482718-8423-417A-B65B-16EF59931A53}" dt="2019-04-17T11:20:33.910" v="2308" actId="20577"/>
          <ac:spMkLst>
            <pc:docMk/>
            <pc:sldMk cId="3168652977" sldId="259"/>
            <ac:spMk id="3" creationId="{74A5B33E-A8D0-4B84-9147-6A1A243DA360}"/>
          </ac:spMkLst>
        </pc:spChg>
        <pc:picChg chg="mod">
          <ac:chgData name="TAEJOON PARK" userId="52a3d0504a73146d" providerId="LiveId" clId="{23482718-8423-417A-B65B-16EF59931A53}" dt="2019-04-17T11:20:31.520" v="2306" actId="1036"/>
          <ac:picMkLst>
            <pc:docMk/>
            <pc:sldMk cId="3168652977" sldId="259"/>
            <ac:picMk id="7" creationId="{FAF8DFB8-7E75-440E-90A0-0B7B1E9CADBF}"/>
          </ac:picMkLst>
        </pc:picChg>
        <pc:picChg chg="add mod">
          <ac:chgData name="TAEJOON PARK" userId="52a3d0504a73146d" providerId="LiveId" clId="{23482718-8423-417A-B65B-16EF59931A53}" dt="2019-04-17T11:20:31.520" v="2306" actId="1036"/>
          <ac:picMkLst>
            <pc:docMk/>
            <pc:sldMk cId="3168652977" sldId="259"/>
            <ac:picMk id="12" creationId="{6A56F1D9-11CB-4DDE-90AB-7EA9A41B4222}"/>
          </ac:picMkLst>
        </pc:picChg>
        <pc:picChg chg="mod">
          <ac:chgData name="TAEJOON PARK" userId="52a3d0504a73146d" providerId="LiveId" clId="{23482718-8423-417A-B65B-16EF59931A53}" dt="2019-04-17T11:17:57.372" v="2209" actId="1035"/>
          <ac:picMkLst>
            <pc:docMk/>
            <pc:sldMk cId="3168652977" sldId="259"/>
            <ac:picMk id="1026" creationId="{9123581D-39FE-4318-A50F-418A9106E973}"/>
          </ac:picMkLst>
        </pc:picChg>
        <pc:picChg chg="mod">
          <ac:chgData name="TAEJOON PARK" userId="52a3d0504a73146d" providerId="LiveId" clId="{23482718-8423-417A-B65B-16EF59931A53}" dt="2019-04-17T11:17:57.372" v="2209" actId="1035"/>
          <ac:picMkLst>
            <pc:docMk/>
            <pc:sldMk cId="3168652977" sldId="259"/>
            <ac:picMk id="1028" creationId="{593DDDEA-E7A1-4994-B07F-69A65EECA2A5}"/>
          </ac:picMkLst>
        </pc:picChg>
      </pc:sldChg>
      <pc:sldChg chg="addSp delSp modSp del">
        <pc:chgData name="TAEJOON PARK" userId="52a3d0504a73146d" providerId="LiveId" clId="{23482718-8423-417A-B65B-16EF59931A53}" dt="2019-04-17T11:22:33.273" v="2346" actId="2696"/>
        <pc:sldMkLst>
          <pc:docMk/>
          <pc:sldMk cId="757536605" sldId="260"/>
        </pc:sldMkLst>
        <pc:spChg chg="mod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20" creationId="{D813DF7B-927B-4BBE-B2B2-5F918850AC43}"/>
          </ac:spMkLst>
        </pc:spChg>
        <pc:spChg chg="del mod">
          <ac:chgData name="TAEJOON PARK" userId="52a3d0504a73146d" providerId="LiveId" clId="{23482718-8423-417A-B65B-16EF59931A53}" dt="2019-04-17T10:20:36.895" v="948"/>
          <ac:spMkLst>
            <pc:docMk/>
            <pc:sldMk cId="757536605" sldId="260"/>
            <ac:spMk id="34" creationId="{84AB3911-1CF5-49C1-B841-E16655B05A74}"/>
          </ac:spMkLst>
        </pc:spChg>
        <pc:spChg chg="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13" creationId="{2CA80CF9-83C4-4874-8E54-5657502FEA3B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14" creationId="{3115EFB9-3700-4826-91E1-0681C427EF33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15" creationId="{EFD94245-DCE3-406E-AD63-E1FDCF71B87D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16" creationId="{22637C88-B98C-4D9D-AFB6-7514CBB0EA65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17" creationId="{605E7FFE-B38F-48E1-81E2-0DBA1F911C28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25" creationId="{8F35E9EC-6384-41EE-BC4B-D39FC08A6311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28" creationId="{590F5B06-7B19-4A76-A4B2-B1D1495C1389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29" creationId="{5A3C0D69-B13A-43DE-8C24-5376B584CE26}"/>
          </ac:spMkLst>
        </pc:spChg>
        <pc:spChg chg="add del">
          <ac:chgData name="TAEJOON PARK" userId="52a3d0504a73146d" providerId="LiveId" clId="{23482718-8423-417A-B65B-16EF59931A53}" dt="2019-04-17T10:03:36.211" v="414"/>
          <ac:spMkLst>
            <pc:docMk/>
            <pc:sldMk cId="757536605" sldId="260"/>
            <ac:spMk id="130" creationId="{C5F8C101-2FE0-4A10-8D2A-1817A776B4FF}"/>
          </ac:spMkLst>
        </pc:spChg>
        <pc:spChg chg="add del mod">
          <ac:chgData name="TAEJOON PARK" userId="52a3d0504a73146d" providerId="LiveId" clId="{23482718-8423-417A-B65B-16EF59931A53}" dt="2019-04-17T10:03:48.690" v="426" actId="478"/>
          <ac:spMkLst>
            <pc:docMk/>
            <pc:sldMk cId="757536605" sldId="260"/>
            <ac:spMk id="131" creationId="{AB0C2EE4-081E-4AED-A560-D8D33BF380E4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33" creationId="{215825B6-2BBE-4474-8CB8-04B9D17F0FE3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34" creationId="{A7BDB490-15E3-45AE-899A-666BB2603B97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35" creationId="{A52EEC0E-F160-4EB3-A599-66B8A828B2ED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36" creationId="{D944261F-3081-4A41-85FE-1254F266C644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38" creationId="{5B5361CC-F90F-4DA1-BB54-6CD2B91EEE24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43" creationId="{E8A4BCC3-95A1-480E-86DA-0E898FAC4B91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44" creationId="{D50834C0-B2F8-4E27-B3A0-EEEFD3F32A75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45" creationId="{7F16E289-F80C-43C3-B2FA-289FABE82253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46" creationId="{77D738A8-AD8E-42D1-B4A2-B0EFA00561DB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47" creationId="{D0A539DE-2717-4D30-A20B-B046E6F73DAF}"/>
          </ac:spMkLst>
        </pc:spChg>
        <pc:spChg chg="add del mod">
          <ac:chgData name="TAEJOON PARK" userId="52a3d0504a73146d" providerId="LiveId" clId="{23482718-8423-417A-B65B-16EF59931A53}" dt="2019-04-17T10:15:54.328" v="792" actId="478"/>
          <ac:spMkLst>
            <pc:docMk/>
            <pc:sldMk cId="757536605" sldId="260"/>
            <ac:spMk id="148" creationId="{B680AB3B-C43C-4DBB-85B2-06746EB797AB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49" creationId="{40CB9CD8-0396-4FEB-BEB8-65A7ADD5A069}"/>
          </ac:spMkLst>
        </pc:spChg>
        <pc:spChg chg="add mod topLvl">
          <ac:chgData name="TAEJOON PARK" userId="52a3d0504a73146d" providerId="LiveId" clId="{23482718-8423-417A-B65B-16EF59931A53}" dt="2019-04-17T10:25:14.416" v="1037" actId="164"/>
          <ac:spMkLst>
            <pc:docMk/>
            <pc:sldMk cId="757536605" sldId="260"/>
            <ac:spMk id="150" creationId="{A7094826-C785-45EB-9E44-DD8E0C659621}"/>
          </ac:spMkLst>
        </pc:spChg>
        <pc:spChg chg="add del">
          <ac:chgData name="TAEJOON PARK" userId="52a3d0504a73146d" providerId="LiveId" clId="{23482718-8423-417A-B65B-16EF59931A53}" dt="2019-04-17T11:20:54.598" v="2310"/>
          <ac:spMkLst>
            <pc:docMk/>
            <pc:sldMk cId="757536605" sldId="260"/>
            <ac:spMk id="157" creationId="{14E9EA3E-3363-4FAF-9A83-27C6958CF522}"/>
          </ac:spMkLst>
        </pc:spChg>
        <pc:grpChg chg="mod topLvl">
          <ac:chgData name="TAEJOON PARK" userId="52a3d0504a73146d" providerId="LiveId" clId="{23482718-8423-417A-B65B-16EF59931A53}" dt="2019-04-17T10:25:14.416" v="1037" actId="164"/>
          <ac:grpSpMkLst>
            <pc:docMk/>
            <pc:sldMk cId="757536605" sldId="260"/>
            <ac:grpSpMk id="22" creationId="{935DB487-9BB9-4512-B613-9DE1D0552BFD}"/>
          </ac:grpSpMkLst>
        </pc:grpChg>
        <pc:grpChg chg="mod topLvl">
          <ac:chgData name="TAEJOON PARK" userId="52a3d0504a73146d" providerId="LiveId" clId="{23482718-8423-417A-B65B-16EF59931A53}" dt="2019-04-17T10:25:14.416" v="1037" actId="164"/>
          <ac:grpSpMkLst>
            <pc:docMk/>
            <pc:sldMk cId="757536605" sldId="260"/>
            <ac:grpSpMk id="23" creationId="{4D05B079-67C4-4010-BE9E-4FBD3D18D509}"/>
          </ac:grpSpMkLst>
        </pc:grpChg>
        <pc:grpChg chg="mod topLvl">
          <ac:chgData name="TAEJOON PARK" userId="52a3d0504a73146d" providerId="LiveId" clId="{23482718-8423-417A-B65B-16EF59931A53}" dt="2019-04-17T10:25:14.416" v="1037" actId="164"/>
          <ac:grpSpMkLst>
            <pc:docMk/>
            <pc:sldMk cId="757536605" sldId="260"/>
            <ac:grpSpMk id="27" creationId="{580B4E23-B1E8-4082-A4A2-4AD90F2386F6}"/>
          </ac:grpSpMkLst>
        </pc:grpChg>
        <pc:grpChg chg="del mod topLvl">
          <ac:chgData name="TAEJOON PARK" userId="52a3d0504a73146d" providerId="LiveId" clId="{23482718-8423-417A-B65B-16EF59931A53}" dt="2019-04-17T10:23:56.784" v="976" actId="165"/>
          <ac:grpSpMkLst>
            <pc:docMk/>
            <pc:sldMk cId="757536605" sldId="260"/>
            <ac:grpSpMk id="40" creationId="{DA46BD1B-9D09-4DA5-9E3E-129D3857347B}"/>
          </ac:grpSpMkLst>
        </pc:grpChg>
        <pc:grpChg chg="mod topLvl">
          <ac:chgData name="TAEJOON PARK" userId="52a3d0504a73146d" providerId="LiveId" clId="{23482718-8423-417A-B65B-16EF59931A53}" dt="2019-04-17T10:25:14.416" v="1037" actId="164"/>
          <ac:grpSpMkLst>
            <pc:docMk/>
            <pc:sldMk cId="757536605" sldId="260"/>
            <ac:grpSpMk id="85" creationId="{F9C829F6-BCE8-445C-978A-2EF1CCEE5504}"/>
          </ac:grpSpMkLst>
        </pc:grpChg>
        <pc:grpChg chg="add del mod">
          <ac:chgData name="TAEJOON PARK" userId="52a3d0504a73146d" providerId="LiveId" clId="{23482718-8423-417A-B65B-16EF59931A53}" dt="2019-04-17T10:23:53.325" v="975" actId="165"/>
          <ac:grpSpMkLst>
            <pc:docMk/>
            <pc:sldMk cId="757536605" sldId="260"/>
            <ac:grpSpMk id="137" creationId="{D9970721-60FD-486B-8179-D631BA54581C}"/>
          </ac:grpSpMkLst>
        </pc:grpChg>
        <pc:grpChg chg="add mod topLvl">
          <ac:chgData name="TAEJOON PARK" userId="52a3d0504a73146d" providerId="LiveId" clId="{23482718-8423-417A-B65B-16EF59931A53}" dt="2019-04-17T10:25:14.416" v="1037" actId="164"/>
          <ac:grpSpMkLst>
            <pc:docMk/>
            <pc:sldMk cId="757536605" sldId="260"/>
            <ac:grpSpMk id="139" creationId="{990811D9-223E-4BA6-BCB4-A4875545158F}"/>
          </ac:grpSpMkLst>
        </pc:grpChg>
        <pc:grpChg chg="add mod">
          <ac:chgData name="TAEJOON PARK" userId="52a3d0504a73146d" providerId="LiveId" clId="{23482718-8423-417A-B65B-16EF59931A53}" dt="2019-04-17T10:25:14.416" v="1037" actId="164"/>
          <ac:grpSpMkLst>
            <pc:docMk/>
            <pc:sldMk cId="757536605" sldId="260"/>
            <ac:grpSpMk id="155" creationId="{F71793AB-995C-4943-922B-3EC8B172CCFC}"/>
          </ac:grpSpMkLst>
        </pc:grpChg>
        <pc:graphicFrameChg chg="mod ord topLvl">
          <ac:chgData name="TAEJOON PARK" userId="52a3d0504a73146d" providerId="LiveId" clId="{23482718-8423-417A-B65B-16EF59931A53}" dt="2019-04-17T10:25:14.416" v="1037" actId="164"/>
          <ac:graphicFrameMkLst>
            <pc:docMk/>
            <pc:sldMk cId="757536605" sldId="260"/>
            <ac:graphicFrameMk id="13" creationId="{4E536292-6095-4D8D-A515-6D223D45D043}"/>
          </ac:graphicFrameMkLst>
        </pc:graphicFrameChg>
        <pc:graphicFrameChg chg="mod ord topLvl modGraphic">
          <ac:chgData name="TAEJOON PARK" userId="52a3d0504a73146d" providerId="LiveId" clId="{23482718-8423-417A-B65B-16EF59931A53}" dt="2019-04-17T10:25:14.416" v="1037" actId="164"/>
          <ac:graphicFrameMkLst>
            <pc:docMk/>
            <pc:sldMk cId="757536605" sldId="260"/>
            <ac:graphicFrameMk id="14" creationId="{04EC5D52-F346-4CD4-B1F3-EC1BF96036CE}"/>
          </ac:graphicFrameMkLst>
        </pc:graphicFrameChg>
        <pc:graphicFrameChg chg="del mod">
          <ac:chgData name="TAEJOON PARK" userId="52a3d0504a73146d" providerId="LiveId" clId="{23482718-8423-417A-B65B-16EF59931A53}" dt="2019-04-17T09:57:55.790" v="127"/>
          <ac:graphicFrameMkLst>
            <pc:docMk/>
            <pc:sldMk cId="757536605" sldId="260"/>
            <ac:graphicFrameMk id="15" creationId="{83E8A442-32ED-42D6-8834-F48BD8C3383F}"/>
          </ac:graphicFrameMkLst>
        </pc:graphicFrameChg>
        <pc:graphicFrameChg chg="del mod modGraphic">
          <ac:chgData name="TAEJOON PARK" userId="52a3d0504a73146d" providerId="LiveId" clId="{23482718-8423-417A-B65B-16EF59931A53}" dt="2019-04-17T10:23:45.445" v="973" actId="478"/>
          <ac:graphicFrameMkLst>
            <pc:docMk/>
            <pc:sldMk cId="757536605" sldId="260"/>
            <ac:graphicFrameMk id="39" creationId="{EB5A97E7-D125-4DE7-ACFC-D38724BC5B77}"/>
          </ac:graphicFrameMkLst>
        </pc:graphicFrameChg>
        <pc:graphicFrameChg chg="del mod topLvl">
          <ac:chgData name="TAEJOON PARK" userId="52a3d0504a73146d" providerId="LiveId" clId="{23482718-8423-417A-B65B-16EF59931A53}" dt="2019-04-17T10:24:21.971" v="984" actId="478"/>
          <ac:graphicFrameMkLst>
            <pc:docMk/>
            <pc:sldMk cId="757536605" sldId="260"/>
            <ac:graphicFrameMk id="46" creationId="{0699F4D5-E647-4345-8AAB-BA810A5B3097}"/>
          </ac:graphicFrameMkLst>
        </pc:graphicFrameChg>
        <pc:graphicFrameChg chg="add mod topLvl modGraphic">
          <ac:chgData name="TAEJOON PARK" userId="52a3d0504a73146d" providerId="LiveId" clId="{23482718-8423-417A-B65B-16EF59931A53}" dt="2019-04-17T10:25:14.416" v="1037" actId="164"/>
          <ac:graphicFrameMkLst>
            <pc:docMk/>
            <pc:sldMk cId="757536605" sldId="260"/>
            <ac:graphicFrameMk id="118" creationId="{0A164338-645E-46C9-B6DE-AE1B2C72FE0A}"/>
          </ac:graphicFrameMkLst>
        </pc:graphicFrameChg>
        <pc:graphicFrameChg chg="add del mod">
          <ac:chgData name="TAEJOON PARK" userId="52a3d0504a73146d" providerId="LiveId" clId="{23482718-8423-417A-B65B-16EF59931A53}" dt="2019-04-17T10:07:58.107" v="563" actId="478"/>
          <ac:graphicFrameMkLst>
            <pc:docMk/>
            <pc:sldMk cId="757536605" sldId="260"/>
            <ac:graphicFrameMk id="132" creationId="{1AAB8C2F-8429-4DA7-964E-7498AD5FA9A8}"/>
          </ac:graphicFrameMkLst>
        </pc:graphicFrameChg>
        <pc:graphicFrameChg chg="add mod modGraphic">
          <ac:chgData name="TAEJOON PARK" userId="52a3d0504a73146d" providerId="LiveId" clId="{23482718-8423-417A-B65B-16EF59931A53}" dt="2019-04-17T10:25:14.416" v="1037" actId="164"/>
          <ac:graphicFrameMkLst>
            <pc:docMk/>
            <pc:sldMk cId="757536605" sldId="260"/>
            <ac:graphicFrameMk id="151" creationId="{8DB77760-C0E8-4679-9238-0BDF1948B730}"/>
          </ac:graphicFrameMkLst>
        </pc:graphicFrameChg>
        <pc:graphicFrameChg chg="add mod modGraphic">
          <ac:chgData name="TAEJOON PARK" userId="52a3d0504a73146d" providerId="LiveId" clId="{23482718-8423-417A-B65B-16EF59931A53}" dt="2019-04-17T10:25:14.416" v="1037" actId="164"/>
          <ac:graphicFrameMkLst>
            <pc:docMk/>
            <pc:sldMk cId="757536605" sldId="260"/>
            <ac:graphicFrameMk id="153" creationId="{7F3A2809-9F3F-48E7-8DF7-5974781738C4}"/>
          </ac:graphicFrameMkLst>
        </pc:graphicFrameChg>
        <pc:picChg chg="del mod">
          <ac:chgData name="TAEJOON PARK" userId="52a3d0504a73146d" providerId="LiveId" clId="{23482718-8423-417A-B65B-16EF59931A53}" dt="2019-04-17T10:19:24.119" v="854" actId="478"/>
          <ac:picMkLst>
            <pc:docMk/>
            <pc:sldMk cId="757536605" sldId="260"/>
            <ac:picMk id="3" creationId="{433A0A3A-09A3-4B01-A42D-E88620F4169F}"/>
          </ac:picMkLst>
        </pc:picChg>
        <pc:picChg chg="mod topLvl">
          <ac:chgData name="TAEJOON PARK" userId="52a3d0504a73146d" providerId="LiveId" clId="{23482718-8423-417A-B65B-16EF59931A53}" dt="2019-04-17T10:25:14.416" v="1037" actId="164"/>
          <ac:picMkLst>
            <pc:docMk/>
            <pc:sldMk cId="757536605" sldId="260"/>
            <ac:picMk id="7" creationId="{9388542E-D5DA-4815-9877-D9A572734013}"/>
          </ac:picMkLst>
        </pc:picChg>
        <pc:picChg chg="mod">
          <ac:chgData name="TAEJOON PARK" userId="52a3d0504a73146d" providerId="LiveId" clId="{23482718-8423-417A-B65B-16EF59931A53}" dt="2019-04-17T10:02:46.265" v="396" actId="339"/>
          <ac:picMkLst>
            <pc:docMk/>
            <pc:sldMk cId="757536605" sldId="260"/>
            <ac:picMk id="86" creationId="{A15F291B-AF6A-4943-B70E-EBD6FADFAD88}"/>
          </ac:picMkLst>
        </pc:picChg>
        <pc:picChg chg="mod">
          <ac:chgData name="TAEJOON PARK" userId="52a3d0504a73146d" providerId="LiveId" clId="{23482718-8423-417A-B65B-16EF59931A53}" dt="2019-04-17T10:03:00.127" v="400" actId="1076"/>
          <ac:picMkLst>
            <pc:docMk/>
            <pc:sldMk cId="757536605" sldId="260"/>
            <ac:picMk id="87" creationId="{9BC8AD95-244D-4D2C-B5E0-D9C6D8B4FEF3}"/>
          </ac:picMkLst>
        </pc:picChg>
        <pc:picChg chg="mod">
          <ac:chgData name="TAEJOON PARK" userId="52a3d0504a73146d" providerId="LiveId" clId="{23482718-8423-417A-B65B-16EF59931A53}" dt="2019-04-17T10:03:15.533" v="407" actId="1076"/>
          <ac:picMkLst>
            <pc:docMk/>
            <pc:sldMk cId="757536605" sldId="260"/>
            <ac:picMk id="88" creationId="{0B3513EF-D5F3-4CF0-A4AC-E7B1BBBB16E4}"/>
          </ac:picMkLst>
        </pc:picChg>
        <pc:picChg chg="add del mod">
          <ac:chgData name="TAEJOON PARK" userId="52a3d0504a73146d" providerId="LiveId" clId="{23482718-8423-417A-B65B-16EF59931A53}" dt="2019-04-17T10:15:39.382" v="789" actId="339"/>
          <ac:picMkLst>
            <pc:docMk/>
            <pc:sldMk cId="757536605" sldId="260"/>
            <ac:picMk id="140" creationId="{2F129499-279F-41ED-9E1E-0718D113B9BC}"/>
          </ac:picMkLst>
        </pc:picChg>
        <pc:picChg chg="mod">
          <ac:chgData name="TAEJOON PARK" userId="52a3d0504a73146d" providerId="LiveId" clId="{23482718-8423-417A-B65B-16EF59931A53}" dt="2019-04-17T10:15:29.539" v="788" actId="339"/>
          <ac:picMkLst>
            <pc:docMk/>
            <pc:sldMk cId="757536605" sldId="260"/>
            <ac:picMk id="141" creationId="{5AB4B8E9-1F91-4F2E-B470-A9519964ED3C}"/>
          </ac:picMkLst>
        </pc:picChg>
        <pc:picChg chg="mod">
          <ac:chgData name="TAEJOON PARK" userId="52a3d0504a73146d" providerId="LiveId" clId="{23482718-8423-417A-B65B-16EF59931A53}" dt="2019-04-17T10:11:30.329" v="703" actId="14861"/>
          <ac:picMkLst>
            <pc:docMk/>
            <pc:sldMk cId="757536605" sldId="260"/>
            <ac:picMk id="142" creationId="{76AC6908-E264-4307-94FE-EF6ABCA826D4}"/>
          </ac:picMkLst>
        </pc:picChg>
        <pc:cxnChg chg="mod topLvl">
          <ac:chgData name="TAEJOON PARK" userId="52a3d0504a73146d" providerId="LiveId" clId="{23482718-8423-417A-B65B-16EF59931A53}" dt="2019-04-17T10:25:14.416" v="1037" actId="164"/>
          <ac:cxnSpMkLst>
            <pc:docMk/>
            <pc:sldMk cId="757536605" sldId="260"/>
            <ac:cxnSpMk id="59" creationId="{1904DA79-A700-47D7-A753-8839C134B67C}"/>
          </ac:cxnSpMkLst>
        </pc:cxnChg>
        <pc:cxnChg chg="mod topLvl">
          <ac:chgData name="TAEJOON PARK" userId="52a3d0504a73146d" providerId="LiveId" clId="{23482718-8423-417A-B65B-16EF59931A53}" dt="2019-04-17T10:25:14.416" v="1037" actId="164"/>
          <ac:cxnSpMkLst>
            <pc:docMk/>
            <pc:sldMk cId="757536605" sldId="260"/>
            <ac:cxnSpMk id="100" creationId="{68912ED2-D87F-4D12-8188-9B3A827FA794}"/>
          </ac:cxnSpMkLst>
        </pc:cxnChg>
        <pc:cxnChg chg="mod topLvl">
          <ac:chgData name="TAEJOON PARK" userId="52a3d0504a73146d" providerId="LiveId" clId="{23482718-8423-417A-B65B-16EF59931A53}" dt="2019-04-17T10:25:14.416" v="1037" actId="164"/>
          <ac:cxnSpMkLst>
            <pc:docMk/>
            <pc:sldMk cId="757536605" sldId="260"/>
            <ac:cxnSpMk id="104" creationId="{4BEB36C7-4783-41E2-96DC-4BFC5614FF31}"/>
          </ac:cxnSpMkLst>
        </pc:cxnChg>
        <pc:cxnChg chg="mod topLvl">
          <ac:chgData name="TAEJOON PARK" userId="52a3d0504a73146d" providerId="LiveId" clId="{23482718-8423-417A-B65B-16EF59931A53}" dt="2019-04-17T10:25:14.416" v="1037" actId="164"/>
          <ac:cxnSpMkLst>
            <pc:docMk/>
            <pc:sldMk cId="757536605" sldId="260"/>
            <ac:cxnSpMk id="107" creationId="{D948A40D-AB42-4161-9A45-C74B82667E07}"/>
          </ac:cxnSpMkLst>
        </pc:cxnChg>
      </pc:sldChg>
      <pc:sldChg chg="addSp modSp">
        <pc:chgData name="TAEJOON PARK" userId="52a3d0504a73146d" providerId="LiveId" clId="{23482718-8423-417A-B65B-16EF59931A53}" dt="2019-04-17T11:27:15.455" v="2400" actId="6549"/>
        <pc:sldMkLst>
          <pc:docMk/>
          <pc:sldMk cId="2910261164" sldId="261"/>
        </pc:sldMkLst>
        <pc:spChg chg="mod">
          <ac:chgData name="TAEJOON PARK" userId="52a3d0504a73146d" providerId="LiveId" clId="{23482718-8423-417A-B65B-16EF59931A53}" dt="2019-04-17T11:22:16.487" v="2345"/>
          <ac:spMkLst>
            <pc:docMk/>
            <pc:sldMk cId="2910261164" sldId="261"/>
            <ac:spMk id="2" creationId="{855002AF-E6D9-4BC9-8D76-8A9088060E2B}"/>
          </ac:spMkLst>
        </pc:spChg>
        <pc:spChg chg="mod">
          <ac:chgData name="TAEJOON PARK" userId="52a3d0504a73146d" providerId="LiveId" clId="{23482718-8423-417A-B65B-16EF59931A53}" dt="2019-04-17T11:27:15.455" v="2400" actId="6549"/>
          <ac:spMkLst>
            <pc:docMk/>
            <pc:sldMk cId="2910261164" sldId="261"/>
            <ac:spMk id="3" creationId="{4B0EA7D7-D7A4-4C12-87A9-9567EBDB015C}"/>
          </ac:spMkLst>
        </pc:spChg>
        <pc:grpChg chg="add mod">
          <ac:chgData name="TAEJOON PARK" userId="52a3d0504a73146d" providerId="LiveId" clId="{23482718-8423-417A-B65B-16EF59931A53}" dt="2019-04-17T11:21:13.450" v="2321" actId="14100"/>
          <ac:grpSpMkLst>
            <pc:docMk/>
            <pc:sldMk cId="2910261164" sldId="261"/>
            <ac:grpSpMk id="8" creationId="{21CDF7AD-FF59-4E73-9B4B-214954441232}"/>
          </ac:grpSpMkLst>
        </pc:grpChg>
        <pc:grpChg chg="mod">
          <ac:chgData name="TAEJOON PARK" userId="52a3d0504a73146d" providerId="LiveId" clId="{23482718-8423-417A-B65B-16EF59931A53}" dt="2019-04-17T11:21:13.450" v="2321" actId="14100"/>
          <ac:grpSpMkLst>
            <pc:docMk/>
            <pc:sldMk cId="2910261164" sldId="261"/>
            <ac:grpSpMk id="11" creationId="{AFF007EE-D53B-4336-B9DA-1E1F2D210A82}"/>
          </ac:grpSpMkLst>
        </pc:grpChg>
        <pc:grpChg chg="mod">
          <ac:chgData name="TAEJOON PARK" userId="52a3d0504a73146d" providerId="LiveId" clId="{23482718-8423-417A-B65B-16EF59931A53}" dt="2019-04-17T11:21:13.450" v="2321" actId="14100"/>
          <ac:grpSpMkLst>
            <pc:docMk/>
            <pc:sldMk cId="2910261164" sldId="261"/>
            <ac:grpSpMk id="12" creationId="{8C1E4CA0-EADC-4DF0-B8C7-1E9FE42DEC82}"/>
          </ac:grpSpMkLst>
        </pc:grpChg>
        <pc:grpChg chg="mod">
          <ac:chgData name="TAEJOON PARK" userId="52a3d0504a73146d" providerId="LiveId" clId="{23482718-8423-417A-B65B-16EF59931A53}" dt="2019-04-17T11:21:13.450" v="2321" actId="14100"/>
          <ac:grpSpMkLst>
            <pc:docMk/>
            <pc:sldMk cId="2910261164" sldId="261"/>
            <ac:grpSpMk id="13" creationId="{76D88E33-4E03-4B84-965A-3C6A566B1A21}"/>
          </ac:grpSpMkLst>
        </pc:grpChg>
        <pc:grpChg chg="mod">
          <ac:chgData name="TAEJOON PARK" userId="52a3d0504a73146d" providerId="LiveId" clId="{23482718-8423-417A-B65B-16EF59931A53}" dt="2019-04-17T11:21:13.450" v="2321" actId="14100"/>
          <ac:grpSpMkLst>
            <pc:docMk/>
            <pc:sldMk cId="2910261164" sldId="261"/>
            <ac:grpSpMk id="16" creationId="{404B0C01-C74E-4B1F-BED4-A07FEE01D123}"/>
          </ac:grpSpMkLst>
        </pc:grpChg>
        <pc:grpChg chg="mod">
          <ac:chgData name="TAEJOON PARK" userId="52a3d0504a73146d" providerId="LiveId" clId="{23482718-8423-417A-B65B-16EF59931A53}" dt="2019-04-17T11:21:13.450" v="2321" actId="14100"/>
          <ac:grpSpMkLst>
            <pc:docMk/>
            <pc:sldMk cId="2910261164" sldId="261"/>
            <ac:grpSpMk id="35" creationId="{0BD6E00F-6782-4FE5-AEBE-2CE1CBFE8045}"/>
          </ac:grpSpMkLst>
        </pc:grpChg>
      </pc:sldChg>
      <pc:sldChg chg="modSp">
        <pc:chgData name="TAEJOON PARK" userId="52a3d0504a73146d" providerId="LiveId" clId="{23482718-8423-417A-B65B-16EF59931A53}" dt="2019-04-17T11:29:50.680" v="2484" actId="404"/>
        <pc:sldMkLst>
          <pc:docMk/>
          <pc:sldMk cId="803923898" sldId="264"/>
        </pc:sldMkLst>
        <pc:spChg chg="mod">
          <ac:chgData name="TAEJOON PARK" userId="52a3d0504a73146d" providerId="LiveId" clId="{23482718-8423-417A-B65B-16EF59931A53}" dt="2019-04-17T10:34:54.347" v="1394"/>
          <ac:spMkLst>
            <pc:docMk/>
            <pc:sldMk cId="803923898" sldId="264"/>
            <ac:spMk id="2" creationId="{A5AC947B-2B93-4AAF-9299-6686DDBFD6A4}"/>
          </ac:spMkLst>
        </pc:spChg>
        <pc:spChg chg="mod">
          <ac:chgData name="TAEJOON PARK" userId="52a3d0504a73146d" providerId="LiveId" clId="{23482718-8423-417A-B65B-16EF59931A53}" dt="2019-04-17T11:29:50.680" v="2484" actId="404"/>
          <ac:spMkLst>
            <pc:docMk/>
            <pc:sldMk cId="803923898" sldId="264"/>
            <ac:spMk id="3" creationId="{52938CF5-317B-418A-B538-085E36BAEB8E}"/>
          </ac:spMkLst>
        </pc:spChg>
      </pc:sldChg>
      <pc:sldChg chg="addSp delSp modSp add">
        <pc:chgData name="TAEJOON PARK" userId="52a3d0504a73146d" providerId="LiveId" clId="{23482718-8423-417A-B65B-16EF59931A53}" dt="2019-04-17T11:30:25.956" v="2485" actId="404"/>
        <pc:sldMkLst>
          <pc:docMk/>
          <pc:sldMk cId="394665551" sldId="265"/>
        </pc:sldMkLst>
        <pc:spChg chg="mod">
          <ac:chgData name="TAEJOON PARK" userId="52a3d0504a73146d" providerId="LiveId" clId="{23482718-8423-417A-B65B-16EF59931A53}" dt="2019-04-17T10:35:16.430" v="1411"/>
          <ac:spMkLst>
            <pc:docMk/>
            <pc:sldMk cId="394665551" sldId="265"/>
            <ac:spMk id="2" creationId="{A5AC947B-2B93-4AAF-9299-6686DDBFD6A4}"/>
          </ac:spMkLst>
        </pc:spChg>
        <pc:spChg chg="mod">
          <ac:chgData name="TAEJOON PARK" userId="52a3d0504a73146d" providerId="LiveId" clId="{23482718-8423-417A-B65B-16EF59931A53}" dt="2019-04-17T11:30:25.956" v="2485" actId="404"/>
          <ac:spMkLst>
            <pc:docMk/>
            <pc:sldMk cId="394665551" sldId="265"/>
            <ac:spMk id="3" creationId="{52938CF5-317B-418A-B538-085E36BAEB8E}"/>
          </ac:spMkLst>
        </pc:spChg>
        <pc:spChg chg="add del">
          <ac:chgData name="TAEJOON PARK" userId="52a3d0504a73146d" providerId="LiveId" clId="{23482718-8423-417A-B65B-16EF59931A53}" dt="2019-04-17T11:28:23.945" v="2406"/>
          <ac:spMkLst>
            <pc:docMk/>
            <pc:sldMk cId="394665551" sldId="265"/>
            <ac:spMk id="7" creationId="{978D3185-4D22-498F-9F12-6353DE747A6F}"/>
          </ac:spMkLst>
        </pc:spChg>
        <pc:spChg chg="add del">
          <ac:chgData name="TAEJOON PARK" userId="52a3d0504a73146d" providerId="LiveId" clId="{23482718-8423-417A-B65B-16EF59931A53}" dt="2019-04-17T11:28:24.945" v="2408"/>
          <ac:spMkLst>
            <pc:docMk/>
            <pc:sldMk cId="394665551" sldId="265"/>
            <ac:spMk id="9" creationId="{019B0341-324E-4A90-ADEF-5FED5123BA45}"/>
          </ac:spMkLst>
        </pc:spChg>
        <pc:spChg chg="add del">
          <ac:chgData name="TAEJOON PARK" userId="52a3d0504a73146d" providerId="LiveId" clId="{23482718-8423-417A-B65B-16EF59931A53}" dt="2019-04-17T11:28:28.541" v="2410"/>
          <ac:spMkLst>
            <pc:docMk/>
            <pc:sldMk cId="394665551" sldId="265"/>
            <ac:spMk id="11" creationId="{89DC18DF-C739-4F86-935D-8AC48BC48DA8}"/>
          </ac:spMkLst>
        </pc:spChg>
        <pc:spChg chg="add del">
          <ac:chgData name="TAEJOON PARK" userId="52a3d0504a73146d" providerId="LiveId" clId="{23482718-8423-417A-B65B-16EF59931A53}" dt="2019-04-17T11:28:29.752" v="2412"/>
          <ac:spMkLst>
            <pc:docMk/>
            <pc:sldMk cId="394665551" sldId="265"/>
            <ac:spMk id="13" creationId="{A5B21FF7-3FA5-4C8B-A263-0BB2D35C0979}"/>
          </ac:spMkLst>
        </pc:spChg>
        <pc:spChg chg="add del">
          <ac:chgData name="TAEJOON PARK" userId="52a3d0504a73146d" providerId="LiveId" clId="{23482718-8423-417A-B65B-16EF59931A53}" dt="2019-04-17T11:28:51.924" v="2442"/>
          <ac:spMkLst>
            <pc:docMk/>
            <pc:sldMk cId="394665551" sldId="265"/>
            <ac:spMk id="15" creationId="{D164D562-1EC9-4AF8-9F70-BA7A39D6FEEC}"/>
          </ac:spMkLst>
        </pc:spChg>
        <pc:spChg chg="add del">
          <ac:chgData name="TAEJOON PARK" userId="52a3d0504a73146d" providerId="LiveId" clId="{23482718-8423-417A-B65B-16EF59931A53}" dt="2019-04-17T11:29:06.735" v="2453"/>
          <ac:spMkLst>
            <pc:docMk/>
            <pc:sldMk cId="394665551" sldId="265"/>
            <ac:spMk id="17" creationId="{6DAF745A-8D80-4217-9519-847CA2921BB3}"/>
          </ac:spMkLst>
        </pc:spChg>
        <pc:graphicFrameChg chg="add del">
          <ac:chgData name="TAEJOON PARK" userId="52a3d0504a73146d" providerId="LiveId" clId="{23482718-8423-417A-B65B-16EF59931A53}" dt="2019-04-17T11:28:23.945" v="2406"/>
          <ac:graphicFrameMkLst>
            <pc:docMk/>
            <pc:sldMk cId="394665551" sldId="265"/>
            <ac:graphicFrameMk id="6" creationId="{A260E950-50C3-491C-8045-D7C43FE2FE83}"/>
          </ac:graphicFrameMkLst>
        </pc:graphicFrameChg>
        <pc:graphicFrameChg chg="add del">
          <ac:chgData name="TAEJOON PARK" userId="52a3d0504a73146d" providerId="LiveId" clId="{23482718-8423-417A-B65B-16EF59931A53}" dt="2019-04-17T11:28:24.945" v="2408"/>
          <ac:graphicFrameMkLst>
            <pc:docMk/>
            <pc:sldMk cId="394665551" sldId="265"/>
            <ac:graphicFrameMk id="8" creationId="{D04D1574-B019-419B-B05F-2F5D6DC23A90}"/>
          </ac:graphicFrameMkLst>
        </pc:graphicFrameChg>
        <pc:graphicFrameChg chg="add del">
          <ac:chgData name="TAEJOON PARK" userId="52a3d0504a73146d" providerId="LiveId" clId="{23482718-8423-417A-B65B-16EF59931A53}" dt="2019-04-17T11:28:28.541" v="2410"/>
          <ac:graphicFrameMkLst>
            <pc:docMk/>
            <pc:sldMk cId="394665551" sldId="265"/>
            <ac:graphicFrameMk id="10" creationId="{88034962-CFC1-41C8-BB32-CC60D36BBDE6}"/>
          </ac:graphicFrameMkLst>
        </pc:graphicFrameChg>
        <pc:graphicFrameChg chg="add del">
          <ac:chgData name="TAEJOON PARK" userId="52a3d0504a73146d" providerId="LiveId" clId="{23482718-8423-417A-B65B-16EF59931A53}" dt="2019-04-17T11:28:29.752" v="2412"/>
          <ac:graphicFrameMkLst>
            <pc:docMk/>
            <pc:sldMk cId="394665551" sldId="265"/>
            <ac:graphicFrameMk id="12" creationId="{0A21FDE3-F1A2-4EE9-A4E3-EB92B62146A8}"/>
          </ac:graphicFrameMkLst>
        </pc:graphicFrameChg>
        <pc:graphicFrameChg chg="add del">
          <ac:chgData name="TAEJOON PARK" userId="52a3d0504a73146d" providerId="LiveId" clId="{23482718-8423-417A-B65B-16EF59931A53}" dt="2019-04-17T11:28:51.924" v="2442"/>
          <ac:graphicFrameMkLst>
            <pc:docMk/>
            <pc:sldMk cId="394665551" sldId="265"/>
            <ac:graphicFrameMk id="14" creationId="{58CA8B92-692F-42C2-8174-F8E44FC9567C}"/>
          </ac:graphicFrameMkLst>
        </pc:graphicFrameChg>
        <pc:graphicFrameChg chg="add del">
          <ac:chgData name="TAEJOON PARK" userId="52a3d0504a73146d" providerId="LiveId" clId="{23482718-8423-417A-B65B-16EF59931A53}" dt="2019-04-17T11:29:06.735" v="2453"/>
          <ac:graphicFrameMkLst>
            <pc:docMk/>
            <pc:sldMk cId="394665551" sldId="265"/>
            <ac:graphicFrameMk id="16" creationId="{B97262AE-9E35-434D-A0E3-2230CB0445F4}"/>
          </ac:graphicFrameMkLst>
        </pc:graphicFrameChg>
      </pc:sldChg>
      <pc:sldChg chg="modSp add del">
        <pc:chgData name="TAEJOON PARK" userId="52a3d0504a73146d" providerId="LiveId" clId="{23482718-8423-417A-B65B-16EF59931A53}" dt="2019-04-17T10:34:49.343" v="1387" actId="2696"/>
        <pc:sldMkLst>
          <pc:docMk/>
          <pc:sldMk cId="788175760" sldId="265"/>
        </pc:sldMkLst>
        <pc:spChg chg="mod">
          <ac:chgData name="TAEJOON PARK" userId="52a3d0504a73146d" providerId="LiveId" clId="{23482718-8423-417A-B65B-16EF59931A53}" dt="2019-04-17T10:34:30.267" v="1371"/>
          <ac:spMkLst>
            <pc:docMk/>
            <pc:sldMk cId="788175760" sldId="265"/>
            <ac:spMk id="2" creationId="{A5AC947B-2B93-4AAF-9299-6686DDBFD6A4}"/>
          </ac:spMkLst>
        </pc:spChg>
      </pc:sldChg>
      <pc:sldChg chg="addSp delSp modSp add del">
        <pc:chgData name="TAEJOON PARK" userId="52a3d0504a73146d" providerId="LiveId" clId="{23482718-8423-417A-B65B-16EF59931A53}" dt="2019-04-17T11:18:51.927" v="2238" actId="2696"/>
        <pc:sldMkLst>
          <pc:docMk/>
          <pc:sldMk cId="551706883" sldId="266"/>
        </pc:sldMkLst>
        <pc:spChg chg="mod">
          <ac:chgData name="TAEJOON PARK" userId="52a3d0504a73146d" providerId="LiveId" clId="{23482718-8423-417A-B65B-16EF59931A53}" dt="2019-04-17T11:02:48.866" v="1834"/>
          <ac:spMkLst>
            <pc:docMk/>
            <pc:sldMk cId="551706883" sldId="266"/>
            <ac:spMk id="2" creationId="{44452736-01BB-4A5D-8128-6D3D0379BA5C}"/>
          </ac:spMkLst>
        </pc:spChg>
        <pc:spChg chg="mod">
          <ac:chgData name="TAEJOON PARK" userId="52a3d0504a73146d" providerId="LiveId" clId="{23482718-8423-417A-B65B-16EF59931A53}" dt="2019-04-17T11:17:20.752" v="2172"/>
          <ac:spMkLst>
            <pc:docMk/>
            <pc:sldMk cId="551706883" sldId="266"/>
            <ac:spMk id="3" creationId="{74A5B33E-A8D0-4B84-9147-6A1A243DA360}"/>
          </ac:spMkLst>
        </pc:spChg>
        <pc:picChg chg="add del mod">
          <ac:chgData name="TAEJOON PARK" userId="52a3d0504a73146d" providerId="LiveId" clId="{23482718-8423-417A-B65B-16EF59931A53}" dt="2019-04-17T11:16:52.092" v="2163"/>
          <ac:picMkLst>
            <pc:docMk/>
            <pc:sldMk cId="551706883" sldId="266"/>
            <ac:picMk id="4" creationId="{9782D54E-E9D9-43AE-B909-448D2F111DCF}"/>
          </ac:picMkLst>
        </pc:picChg>
        <pc:picChg chg="del">
          <ac:chgData name="TAEJOON PARK" userId="52a3d0504a73146d" providerId="LiveId" clId="{23482718-8423-417A-B65B-16EF59931A53}" dt="2019-04-17T11:09:34.191" v="2102" actId="478"/>
          <ac:picMkLst>
            <pc:docMk/>
            <pc:sldMk cId="551706883" sldId="266"/>
            <ac:picMk id="7" creationId="{FAF8DFB8-7E75-440E-90A0-0B7B1E9CADBF}"/>
          </ac:picMkLst>
        </pc:picChg>
        <pc:picChg chg="del mod">
          <ac:chgData name="TAEJOON PARK" userId="52a3d0504a73146d" providerId="LiveId" clId="{23482718-8423-417A-B65B-16EF59931A53}" dt="2019-04-17T11:05:38.120" v="1855" actId="478"/>
          <ac:picMkLst>
            <pc:docMk/>
            <pc:sldMk cId="551706883" sldId="266"/>
            <ac:picMk id="1026" creationId="{9123581D-39FE-4318-A50F-418A9106E973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Yu Gothic Medium" panose="020B0500000000000000" pitchFamily="50" charset="-128"/>
                <a:ea typeface="Yu Gothic Medium" panose="020B0500000000000000" pitchFamily="50" charset="-128"/>
                <a:cs typeface="+mn-cs"/>
              </a:defRPr>
            </a:pPr>
            <a:r>
              <a:rPr lang="ja-JP" altLang="ko-KR" sz="1700" b="1" dirty="0">
                <a:effectLst/>
              </a:rPr>
              <a:t>ひび割れ幅の最大値の分類結果</a:t>
            </a:r>
            <a:r>
              <a:rPr lang="en-US" altLang="ja-JP" sz="1200" b="1" dirty="0">
                <a:effectLst/>
              </a:rPr>
              <a:t>[1]</a:t>
            </a:r>
            <a:endParaRPr lang="ko-KR" altLang="ko-KR" b="1" dirty="0">
              <a:effectLst/>
            </a:endParaRPr>
          </a:p>
        </c:rich>
      </c:tx>
      <c:layout>
        <c:manualLayout>
          <c:xMode val="edge"/>
          <c:yMode val="edge"/>
          <c:x val="0.22565328527487027"/>
          <c:y val="2.612490657423917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Yu Gothic Medium" panose="020B0500000000000000" pitchFamily="50" charset="-128"/>
              <a:ea typeface="Yu Gothic Medium" panose="020B0500000000000000" pitchFamily="50" charset="-128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6103443723290084"/>
          <c:y val="0.1666053960465452"/>
          <c:w val="0.809979923940219"/>
          <c:h val="0.523346299304204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ひび割れ幅最大値 (mm)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0.05</c:v>
                </c:pt>
                <c:pt idx="1">
                  <c:v>0.08</c:v>
                </c:pt>
                <c:pt idx="2">
                  <c:v>0.1</c:v>
                </c:pt>
                <c:pt idx="3">
                  <c:v>0.2</c:v>
                </c:pt>
                <c:pt idx="4">
                  <c:v>0.3</c:v>
                </c:pt>
                <c:pt idx="5">
                  <c:v>0.4</c:v>
                </c:pt>
                <c:pt idx="6">
                  <c:v>0.5~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38</c:v>
                </c:pt>
                <c:pt idx="1">
                  <c:v>18</c:v>
                </c:pt>
                <c:pt idx="2">
                  <c:v>22</c:v>
                </c:pt>
                <c:pt idx="3">
                  <c:v>10</c:v>
                </c:pt>
                <c:pt idx="4">
                  <c:v>5</c:v>
                </c:pt>
                <c:pt idx="5">
                  <c:v>1</c:v>
                </c:pt>
                <c:pt idx="6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6E-48CC-AA5D-F7F6A3AF9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83437743"/>
        <c:axId val="1432695679"/>
      </c:barChart>
      <c:catAx>
        <c:axId val="12834377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Yu Gothic Medium" panose="020B0500000000000000" pitchFamily="50" charset="-128"/>
                <a:ea typeface="Yu Gothic Medium" panose="020B0500000000000000" pitchFamily="50" charset="-128"/>
                <a:cs typeface="+mn-cs"/>
              </a:defRPr>
            </a:pPr>
            <a:endParaRPr lang="ko-KR"/>
          </a:p>
        </c:txPr>
        <c:crossAx val="1432695679"/>
        <c:crosses val="autoZero"/>
        <c:auto val="1"/>
        <c:lblAlgn val="ctr"/>
        <c:lblOffset val="100"/>
        <c:noMultiLvlLbl val="0"/>
      </c:catAx>
      <c:valAx>
        <c:axId val="1432695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Yu Gothic Medium" panose="020B0500000000000000" pitchFamily="50" charset="-128"/>
                    <a:ea typeface="Yu Gothic Medium" panose="020B0500000000000000" pitchFamily="50" charset="-128"/>
                    <a:cs typeface="+mn-cs"/>
                  </a:defRPr>
                </a:pPr>
                <a:r>
                  <a:rPr lang="en-US"/>
                  <a:t>(%)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Yu Gothic Medium" panose="020B0500000000000000" pitchFamily="50" charset="-128"/>
                  <a:ea typeface="Yu Gothic Medium" panose="020B0500000000000000" pitchFamily="50" charset="-128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Yu Gothic Medium" panose="020B0500000000000000" pitchFamily="50" charset="-128"/>
                <a:ea typeface="Yu Gothic Medium" panose="020B0500000000000000" pitchFamily="50" charset="-128"/>
                <a:cs typeface="+mn-cs"/>
              </a:defRPr>
            </a:pPr>
            <a:endParaRPr lang="ko-KR"/>
          </a:p>
        </c:txPr>
        <c:crossAx val="1283437743"/>
        <c:crosses val="autoZero"/>
        <c:crossBetween val="between"/>
        <c:majorUnit val="10"/>
        <c:minorUnit val="5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7404143150969168"/>
          <c:y val="0.80172615420730931"/>
          <c:w val="0.55003032025987286"/>
          <c:h val="7.231132311590662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Yu Gothic Medium" panose="020B0500000000000000" pitchFamily="50" charset="-128"/>
              <a:ea typeface="Yu Gothic Medium" panose="020B0500000000000000" pitchFamily="50" charset="-128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9050">
      <a:solidFill>
        <a:schemeClr val="tx1"/>
      </a:solidFill>
    </a:ln>
    <a:effectLst/>
  </c:spPr>
  <c:txPr>
    <a:bodyPr/>
    <a:lstStyle/>
    <a:p>
      <a:pPr>
        <a:defRPr sz="1600">
          <a:latin typeface="Yu Gothic Medium" panose="020B0500000000000000" pitchFamily="50" charset="-128"/>
          <a:ea typeface="Yu Gothic Medium" panose="020B0500000000000000" pitchFamily="50" charset="-128"/>
        </a:defRPr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0.16038</cdr:x>
      <cdr:y>0.8975</cdr:y>
    </cdr:from>
    <cdr:to>
      <cdr:x>0.90566</cdr:x>
      <cdr:y>1</cdr:y>
    </cdr:to>
    <cdr:sp macro="" textlink="">
      <cdr:nvSpPr>
        <cdr:cNvPr id="2" name="직사각형 1">
          <a:extLst xmlns:a="http://schemas.openxmlformats.org/drawingml/2006/main">
            <a:ext uri="{FF2B5EF4-FFF2-40B4-BE49-F238E27FC236}">
              <a16:creationId xmlns:a16="http://schemas.microsoft.com/office/drawing/2014/main" id="{214884B3-3BDF-4FEC-98DB-A4FE7815C23B}"/>
            </a:ext>
          </a:extLst>
        </cdr:cNvPr>
        <cdr:cNvSpPr/>
      </cdr:nvSpPr>
      <cdr:spPr>
        <a:xfrm xmlns:a="http://schemas.openxmlformats.org/drawingml/2006/main">
          <a:off x="847920" y="4159643"/>
          <a:ext cx="3940210" cy="47505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ja-JP" sz="1100" dirty="0">
              <a:solidFill>
                <a:srgbClr val="000000"/>
              </a:solidFill>
              <a:latin typeface="+mn-ea"/>
            </a:rPr>
            <a:t>[1] </a:t>
          </a:r>
          <a:r>
            <a:rPr lang="ja-JP" altLang="en-US" sz="1100" dirty="0">
              <a:solidFill>
                <a:srgbClr val="000000"/>
              </a:solidFill>
              <a:latin typeface="+mn-ea"/>
            </a:rPr>
            <a:t>建物外壁に発生したひび割れの実態調査</a:t>
          </a:r>
          <a:r>
            <a:rPr lang="en-US" altLang="ja-JP" sz="1100" dirty="0">
              <a:solidFill>
                <a:srgbClr val="000000"/>
              </a:solidFill>
              <a:latin typeface="+mn-ea"/>
            </a:rPr>
            <a:t>(</a:t>
          </a:r>
          <a:r>
            <a:rPr lang="ja-JP" altLang="en-US" sz="1100" dirty="0">
              <a:solidFill>
                <a:srgbClr val="000000"/>
              </a:solidFill>
              <a:latin typeface="+mn-ea"/>
            </a:rPr>
            <a:t>景観、耐久性</a:t>
          </a:r>
          <a:r>
            <a:rPr lang="en-US" altLang="ja-JP" sz="1100" dirty="0">
              <a:solidFill>
                <a:srgbClr val="000000"/>
              </a:solidFill>
              <a:latin typeface="+mn-ea"/>
            </a:rPr>
            <a:t>)</a:t>
          </a:r>
        </a:p>
        <a:p xmlns:a="http://schemas.openxmlformats.org/drawingml/2006/main">
          <a:r>
            <a:rPr lang="ja-JP" altLang="en-US" sz="1100" dirty="0">
              <a:solidFill>
                <a:srgbClr val="000000"/>
              </a:solidFill>
              <a:latin typeface="+mn-ea"/>
            </a:rPr>
            <a:t>コンクリート工学年次論文報告集</a:t>
          </a:r>
          <a:r>
            <a:rPr lang="en-US" altLang="ja-JP" sz="1100" dirty="0">
              <a:solidFill>
                <a:srgbClr val="000000"/>
              </a:solidFill>
              <a:latin typeface="+mn-ea"/>
            </a:rPr>
            <a:t>, Vol.16, No.1, 1994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AD8A277-FDBF-4B9D-B4E5-98796FBD119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A08535C-B31B-4D3B-A3F1-A405A23013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0BA9D-715D-4929-81A0-45AED6A13C69}" type="datetimeFigureOut">
              <a:rPr lang="ko-KR" altLang="en-US" smtClean="0"/>
              <a:t>2019-05-30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702D87D-1167-44E6-A4B8-FF441954E7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92EA92D-2379-4C70-A003-856D6418122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FC22C6-6DF6-40E2-874B-F85588EEA4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9611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sv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7728D5-7760-40CC-8F3F-2C7F083D06B4}" type="datetimeFigureOut">
              <a:rPr lang="ko-KR" altLang="en-US" smtClean="0"/>
              <a:t>2019-05-30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F12D5-4935-4D63-AEC1-3E76EA915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02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935BAC36-5124-4E4D-BA66-98252D277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游ゴシック" panose="020B0400000000000000" pitchFamily="50" charset="-128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7C8DCB24-F84B-4CE1-8DE3-54FF224F0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游ゴシック" panose="020B0400000000000000" pitchFamily="50" charset="-128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날짜 개체 틀 9">
            <a:extLst>
              <a:ext uri="{FF2B5EF4-FFF2-40B4-BE49-F238E27FC236}">
                <a16:creationId xmlns:a16="http://schemas.microsoft.com/office/drawing/2014/main" id="{FF7C5E61-F747-4B5F-BAB4-1C911EB6C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22F607A2-D623-4C6D-A9B6-88AF001B36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111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9016CF-56D2-40E4-970F-02760B417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527" y="106511"/>
            <a:ext cx="10196946" cy="101623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6471F0-267B-4FC4-A194-2FD7E041E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DE419F-4449-4E94-8B75-8A2C867E0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4C18FCA-BDDE-48C2-973F-6751679A29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20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11701-C822-4EAC-9A51-F9B2E13A0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E2FF0A1D-C1EF-4822-8E01-D730006B8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E243C9-DC30-4CCD-9F4C-3FDCFB5147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210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053D9F-420E-40E3-9915-CD4AF7802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25EB24-6D04-4681-B33A-38B47F296B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931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microsoft.com/office/2007/relationships/hdphoto" Target="../media/hdphoto2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B850B77E-FB92-40AA-A3AA-7B45F41348DD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正方形/長方形 13">
              <a:extLst>
                <a:ext uri="{FF2B5EF4-FFF2-40B4-BE49-F238E27FC236}">
                  <a16:creationId xmlns:a16="http://schemas.microsoft.com/office/drawing/2014/main" id="{F5B5FD86-0F55-4C1D-BAA6-B8FC21AC6D70}"/>
                </a:ext>
              </a:extLst>
            </p:cNvPr>
            <p:cNvSpPr/>
            <p:nvPr userDrawn="1"/>
          </p:nvSpPr>
          <p:spPr>
            <a:xfrm>
              <a:off x="0" y="6451350"/>
              <a:ext cx="12192000" cy="4066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+mn-ea"/>
                <a:ea typeface="+mn-ea"/>
              </a:endParaRPr>
            </a:p>
          </p:txBody>
        </p:sp>
        <p:sp>
          <p:nvSpPr>
            <p:cNvPr id="8" name="正方形/長方形 6">
              <a:extLst>
                <a:ext uri="{FF2B5EF4-FFF2-40B4-BE49-F238E27FC236}">
                  <a16:creationId xmlns:a16="http://schemas.microsoft.com/office/drawing/2014/main" id="{7A1F33B6-FC3F-4933-B821-ADCEE80CC82D}"/>
                </a:ext>
              </a:extLst>
            </p:cNvPr>
            <p:cNvSpPr/>
            <p:nvPr userDrawn="1"/>
          </p:nvSpPr>
          <p:spPr>
            <a:xfrm>
              <a:off x="0" y="0"/>
              <a:ext cx="12192000" cy="115875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+mn-ea"/>
                <a:ea typeface="+mn-ea"/>
              </a:endParaRPr>
            </a:p>
          </p:txBody>
        </p:sp>
        <p:sp>
          <p:nvSpPr>
            <p:cNvPr id="9" name="正方形/長方形 6">
              <a:extLst>
                <a:ext uri="{FF2B5EF4-FFF2-40B4-BE49-F238E27FC236}">
                  <a16:creationId xmlns:a16="http://schemas.microsoft.com/office/drawing/2014/main" id="{DA79A1B6-D06E-406E-BE3D-3F942BF82DF8}"/>
                </a:ext>
              </a:extLst>
            </p:cNvPr>
            <p:cNvSpPr/>
            <p:nvPr userDrawn="1"/>
          </p:nvSpPr>
          <p:spPr>
            <a:xfrm rot="10800000" flipH="1">
              <a:off x="263236" y="0"/>
              <a:ext cx="512618" cy="1381364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28254"/>
                <a:gd name="connsiteY0" fmla="*/ 0 h 914400"/>
                <a:gd name="connsiteX1" fmla="*/ 928254 w 928254"/>
                <a:gd name="connsiteY1" fmla="*/ 360218 h 914400"/>
                <a:gd name="connsiteX2" fmla="*/ 914400 w 928254"/>
                <a:gd name="connsiteY2" fmla="*/ 914400 h 914400"/>
                <a:gd name="connsiteX3" fmla="*/ 0 w 928254"/>
                <a:gd name="connsiteY3" fmla="*/ 914400 h 914400"/>
                <a:gd name="connsiteX4" fmla="*/ 0 w 928254"/>
                <a:gd name="connsiteY4" fmla="*/ 0 h 914400"/>
                <a:gd name="connsiteX0" fmla="*/ 0 w 928254"/>
                <a:gd name="connsiteY0" fmla="*/ 0 h 914400"/>
                <a:gd name="connsiteX1" fmla="*/ 928254 w 928254"/>
                <a:gd name="connsiteY1" fmla="*/ 148183 h 914400"/>
                <a:gd name="connsiteX2" fmla="*/ 914400 w 928254"/>
                <a:gd name="connsiteY2" fmla="*/ 914400 h 914400"/>
                <a:gd name="connsiteX3" fmla="*/ 0 w 928254"/>
                <a:gd name="connsiteY3" fmla="*/ 914400 h 914400"/>
                <a:gd name="connsiteX4" fmla="*/ 0 w 928254"/>
                <a:gd name="connsiteY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254" h="914400">
                  <a:moveTo>
                    <a:pt x="0" y="0"/>
                  </a:moveTo>
                  <a:lnTo>
                    <a:pt x="928254" y="148183"/>
                  </a:lnTo>
                  <a:lnTo>
                    <a:pt x="914400" y="914400"/>
                  </a:lnTo>
                  <a:lnTo>
                    <a:pt x="0" y="914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+mn-ea"/>
                <a:ea typeface="+mn-ea"/>
              </a:endParaRPr>
            </a:p>
          </p:txBody>
        </p:sp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5B5ED68E-F212-475F-8EAF-3BA87DE987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2509" y="345629"/>
              <a:ext cx="1191980" cy="482406"/>
            </a:xfrm>
            <a:prstGeom prst="rect">
              <a:avLst/>
            </a:prstGeom>
          </p:spPr>
        </p:pic>
        <p:pic>
          <p:nvPicPr>
            <p:cNvPr id="11" name="図 8">
              <a:extLst>
                <a:ext uri="{FF2B5EF4-FFF2-40B4-BE49-F238E27FC236}">
                  <a16:creationId xmlns:a16="http://schemas.microsoft.com/office/drawing/2014/main" id="{CD9C376C-17D0-4C13-AC84-C6D45428F3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779078" y="6532896"/>
              <a:ext cx="898814" cy="273552"/>
            </a:xfrm>
            <a:prstGeom prst="rect">
              <a:avLst/>
            </a:prstGeom>
          </p:spPr>
        </p:pic>
      </p:grp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2DA2C11-17CA-43F0-ACD2-A8CFB39FC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527" y="134219"/>
            <a:ext cx="10196946" cy="10162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3B9462-578D-473B-9D61-2FB55D159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7527" y="1468379"/>
            <a:ext cx="10196946" cy="4634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28848F-D60F-4AA7-871F-940D7CAA02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671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3350DA-9EAD-40AD-AB1D-C9510A6B7F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671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fld id="{2F907D46-C73C-40CC-89EC-DD8740AEBC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472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1" kern="1200">
          <a:solidFill>
            <a:srgbClr val="7030A0"/>
          </a:solidFill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4.png"/><Relationship Id="rId18" Type="http://schemas.microsoft.com/office/2017/06/relationships/model3d" Target="../media/model3d3.glb"/><Relationship Id="rId26" Type="http://schemas.openxmlformats.org/officeDocument/2006/relationships/image" Target="../media/image18.png"/><Relationship Id="rId3" Type="http://schemas.openxmlformats.org/officeDocument/2006/relationships/image" Target="../media/image7.png"/><Relationship Id="rId21" Type="http://schemas.openxmlformats.org/officeDocument/2006/relationships/image" Target="../media/image16.png"/><Relationship Id="rId7" Type="http://schemas.openxmlformats.org/officeDocument/2006/relationships/image" Target="../media/image10.png"/><Relationship Id="rId12" Type="http://schemas.openxmlformats.org/officeDocument/2006/relationships/image" Target="../media/image12.png"/><Relationship Id="rId17" Type="http://schemas.openxmlformats.org/officeDocument/2006/relationships/image" Target="../media/image15.png"/><Relationship Id="rId25" Type="http://schemas.openxmlformats.org/officeDocument/2006/relationships/image" Target="../media/image17.png"/><Relationship Id="rId2" Type="http://schemas.openxmlformats.org/officeDocument/2006/relationships/hyperlink" Target="https://www.gaiheki-ranger.com/crack/" TargetMode="External"/><Relationship Id="rId16" Type="http://schemas.openxmlformats.org/officeDocument/2006/relationships/image" Target="../media/image15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11" Type="http://schemas.openxmlformats.org/officeDocument/2006/relationships/image" Target="../media/image12.png"/><Relationship Id="rId24" Type="http://schemas.openxmlformats.org/officeDocument/2006/relationships/image" Target="../media/image17.png"/><Relationship Id="rId5" Type="http://schemas.openxmlformats.org/officeDocument/2006/relationships/image" Target="../media/image8.png"/><Relationship Id="rId15" Type="http://schemas.openxmlformats.org/officeDocument/2006/relationships/hyperlink" Target="https://www.remix3d.com/details/G009SXPQ54RF" TargetMode="External"/><Relationship Id="rId23" Type="http://schemas.openxmlformats.org/officeDocument/2006/relationships/hyperlink" Target="https://www.remix3d.com/details/G009SXR04PPZ" TargetMode="External"/><Relationship Id="rId10" Type="http://schemas.openxmlformats.org/officeDocument/2006/relationships/hyperlink" Target="https://www.remix3d.com/details/G009SX66Q3Z5" TargetMode="External"/><Relationship Id="rId19" Type="http://schemas.openxmlformats.org/officeDocument/2006/relationships/hyperlink" Target="https://www.remix3d.com/details/G009SVJCQ8MF" TargetMode="External"/><Relationship Id="rId4" Type="http://schemas.microsoft.com/office/2007/relationships/hdphoto" Target="../media/hdphoto4.wdp"/><Relationship Id="rId9" Type="http://schemas.microsoft.com/office/2017/06/relationships/model3d" Target="../media/model3d1.glb"/><Relationship Id="rId14" Type="http://schemas.microsoft.com/office/2017/06/relationships/model3d" Target="../media/model3d2.glb"/><Relationship Id="rId22" Type="http://schemas.microsoft.com/office/2017/06/relationships/model3d" Target="../media/model3d4.glb"/><Relationship Id="rId27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3B3945-4553-47F1-8049-921273279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sz="5400" dirty="0"/>
              <a:t>MRHMD</a:t>
            </a:r>
            <a:r>
              <a:rPr lang="ja-JP" altLang="en-US" sz="5400" dirty="0"/>
              <a:t>と</a:t>
            </a:r>
            <a:r>
              <a:rPr lang="en-US" altLang="ja-JP" sz="5400" dirty="0"/>
              <a:t>360</a:t>
            </a:r>
            <a:r>
              <a:rPr lang="ja-JP" altLang="en-US" sz="5400" dirty="0"/>
              <a:t>度カメラを用いた</a:t>
            </a:r>
            <a:br>
              <a:rPr lang="ja-JP" altLang="en-US" sz="5400" dirty="0"/>
            </a:br>
            <a:r>
              <a:rPr lang="ja-JP" altLang="en-US" sz="5400" dirty="0"/>
              <a:t>ひび割れ検査支援システム</a:t>
            </a:r>
            <a:endParaRPr lang="ko-KR" altLang="en-US" sz="540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5C2FBE-352A-4F4B-B877-738D59627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筑波大学計測情報工学研究室 </a:t>
            </a:r>
            <a:r>
              <a:rPr lang="en-US" altLang="ko-KR" dirty="0"/>
              <a:t>PARK TAEJOON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D29550-C653-4E5F-8978-94D3BED29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D992D4-2999-4237-9704-AF2BD46E5F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340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E3DCF1-FEE5-45A2-9A23-698E8AC6B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研究背景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ACFC95-7B75-4294-A286-8BCFAC51C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7527" y="1468380"/>
            <a:ext cx="5098473" cy="3066676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lIns="180000" tIns="180000" rIns="180000" bIns="180000"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ja-JP" altLang="en-US" sz="1800" dirty="0"/>
              <a:t>コンクリート壁のひび割れ幅は</a:t>
            </a:r>
            <a:r>
              <a:rPr lang="en-US" altLang="ja-JP" sz="1800" dirty="0">
                <a:solidFill>
                  <a:srgbClr val="7030A0"/>
                </a:solidFill>
              </a:rPr>
              <a:t>0.1mm</a:t>
            </a:r>
            <a:r>
              <a:rPr lang="ja-JP" altLang="en-US" sz="1800" dirty="0">
                <a:solidFill>
                  <a:srgbClr val="7030A0"/>
                </a:solidFill>
              </a:rPr>
              <a:t>より</a:t>
            </a:r>
            <a:br>
              <a:rPr lang="en-US" altLang="ja-JP" sz="1800" dirty="0">
                <a:solidFill>
                  <a:srgbClr val="7030A0"/>
                </a:solidFill>
              </a:rPr>
            </a:br>
            <a:r>
              <a:rPr lang="ja-JP" altLang="en-US" sz="1800" dirty="0">
                <a:solidFill>
                  <a:srgbClr val="7030A0"/>
                </a:solidFill>
              </a:rPr>
              <a:t>小さい</a:t>
            </a:r>
            <a:r>
              <a:rPr lang="ja-JP" altLang="en-US" sz="1800" dirty="0"/>
              <a:t>ものが過半数．</a:t>
            </a:r>
            <a:endParaRPr lang="en-US" altLang="ja-JP" sz="1800" dirty="0"/>
          </a:p>
          <a:p>
            <a:pPr>
              <a:lnSpc>
                <a:spcPct val="120000"/>
              </a:lnSpc>
            </a:pPr>
            <a:r>
              <a:rPr lang="ja-JP" altLang="en-US" sz="1800" dirty="0"/>
              <a:t>小さな</a:t>
            </a:r>
            <a:r>
              <a:rPr lang="ja-JP" altLang="en-US" sz="1800" dirty="0">
                <a:solidFill>
                  <a:srgbClr val="7030A0"/>
                </a:solidFill>
              </a:rPr>
              <a:t>ひび割れ</a:t>
            </a:r>
            <a:r>
              <a:rPr lang="ja-JP" altLang="en-US" sz="1800" dirty="0"/>
              <a:t>でもコンクリート</a:t>
            </a:r>
            <a:r>
              <a:rPr lang="ja-JP" altLang="en-US" sz="1800" dirty="0">
                <a:solidFill>
                  <a:srgbClr val="7030A0"/>
                </a:solidFill>
              </a:rPr>
              <a:t>破壊の</a:t>
            </a:r>
            <a:br>
              <a:rPr lang="en-US" altLang="ja-JP" sz="1800" dirty="0">
                <a:solidFill>
                  <a:srgbClr val="7030A0"/>
                </a:solidFill>
              </a:rPr>
            </a:br>
            <a:r>
              <a:rPr lang="ja-JP" altLang="en-US" sz="1800" dirty="0">
                <a:solidFill>
                  <a:srgbClr val="7030A0"/>
                </a:solidFill>
              </a:rPr>
              <a:t>原因</a:t>
            </a:r>
            <a:r>
              <a:rPr lang="ja-JP" altLang="en-US" sz="1800" dirty="0"/>
              <a:t>になる．</a:t>
            </a:r>
            <a:endParaRPr lang="en-US" altLang="ja-JP" sz="1800" dirty="0"/>
          </a:p>
          <a:p>
            <a:pPr>
              <a:lnSpc>
                <a:spcPct val="120000"/>
              </a:lnSpc>
            </a:pPr>
            <a:r>
              <a:rPr lang="ja-JP" altLang="en-US" sz="1800" dirty="0"/>
              <a:t>日本人の平均視力</a:t>
            </a:r>
            <a:r>
              <a:rPr lang="en-US" altLang="ja-JP" sz="1800" dirty="0"/>
              <a:t>(1.3)</a:t>
            </a:r>
            <a:r>
              <a:rPr lang="ja-JP" altLang="en-US" sz="1800" dirty="0"/>
              <a:t>では</a:t>
            </a:r>
            <a:r>
              <a:rPr lang="en-US" altLang="ja-JP" sz="1800" dirty="0"/>
              <a:t>1m</a:t>
            </a:r>
            <a:r>
              <a:rPr lang="ja-JP" altLang="en-US" sz="1800" dirty="0"/>
              <a:t>距離で</a:t>
            </a:r>
            <a:br>
              <a:rPr lang="en-US" altLang="ja-JP" sz="1800" dirty="0"/>
            </a:br>
            <a:r>
              <a:rPr lang="ja-JP" altLang="en-US" sz="1800" dirty="0"/>
              <a:t>約</a:t>
            </a:r>
            <a:r>
              <a:rPr lang="en-US" altLang="ja-JP" sz="1800" dirty="0"/>
              <a:t>0.1mm</a:t>
            </a:r>
            <a:r>
              <a:rPr lang="ja-JP" altLang="en-US" sz="1800" dirty="0"/>
              <a:t>間の点まで区別可能</a:t>
            </a:r>
            <a:r>
              <a:rPr lang="en-US" altLang="ja-JP" sz="1800" dirty="0"/>
              <a:t>.</a:t>
            </a:r>
            <a:r>
              <a:rPr lang="en-US" altLang="ja-JP" sz="1300" dirty="0"/>
              <a:t>(</a:t>
            </a:r>
            <a:r>
              <a:rPr lang="ja-JP" altLang="en-US" sz="1300" dirty="0"/>
              <a:t>視力の定義より</a:t>
            </a:r>
            <a:r>
              <a:rPr lang="en-US" altLang="ja-JP" sz="1300" dirty="0"/>
              <a:t>)</a:t>
            </a:r>
          </a:p>
          <a:p>
            <a:pPr>
              <a:lnSpc>
                <a:spcPct val="120000"/>
              </a:lnSpc>
            </a:pPr>
            <a:r>
              <a:rPr lang="ja-JP" altLang="en-US" sz="1800" dirty="0"/>
              <a:t>肉眼で観測し難いひび割れを</a:t>
            </a:r>
            <a:r>
              <a:rPr lang="ja-JP" altLang="en-US" sz="1800" dirty="0">
                <a:solidFill>
                  <a:srgbClr val="7030A0"/>
                </a:solidFill>
              </a:rPr>
              <a:t>検出</a:t>
            </a:r>
            <a:r>
              <a:rPr lang="ja-JP" altLang="en-US" sz="1800" dirty="0"/>
              <a:t>し，人が</a:t>
            </a:r>
            <a:br>
              <a:rPr lang="en-US" altLang="ja-JP" sz="1800" dirty="0"/>
            </a:br>
            <a:r>
              <a:rPr lang="ja-JP" altLang="en-US" sz="1800" dirty="0">
                <a:solidFill>
                  <a:srgbClr val="7030A0"/>
                </a:solidFill>
              </a:rPr>
              <a:t>観測</a:t>
            </a:r>
            <a:r>
              <a:rPr lang="ja-JP" altLang="en-US" sz="1800" dirty="0"/>
              <a:t>できる形にする必要がある．</a:t>
            </a:r>
            <a:endParaRPr lang="en-US" altLang="ja-JP" sz="18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6EC998-B54B-434E-9027-C63A31A33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DB8EDB-3852-400A-B2F7-549EAE46DB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2</a:t>
            </a:fld>
            <a:endParaRPr lang="ko-KR" altLang="en-US"/>
          </a:p>
        </p:txBody>
      </p: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950BE843-2CA4-4B84-898D-0CDA451C2E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7378015"/>
              </p:ext>
            </p:extLst>
          </p:nvPr>
        </p:nvGraphicFramePr>
        <p:xfrm>
          <a:off x="6226233" y="1468379"/>
          <a:ext cx="5286894" cy="4634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4DDDC0-7B32-44D3-92B6-048793EF1DA7}"/>
              </a:ext>
            </a:extLst>
          </p:cNvPr>
          <p:cNvSpPr/>
          <p:nvPr/>
        </p:nvSpPr>
        <p:spPr>
          <a:xfrm>
            <a:off x="997527" y="5220393"/>
            <a:ext cx="5098473" cy="882682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algn="ctr"/>
            <a:r>
              <a:rPr lang="ja-JP" altLang="en-US" sz="1700" dirty="0">
                <a:solidFill>
                  <a:schemeClr val="tx1"/>
                </a:solidFill>
                <a:latin typeface="Yu Gothic Medium" panose="020B0500000000000000" pitchFamily="50" charset="-128"/>
                <a:ea typeface="Yu Gothic Medium" panose="020B0500000000000000" pitchFamily="50" charset="-128"/>
              </a:rPr>
              <a:t>ひび割れ画像を</a:t>
            </a:r>
            <a:r>
              <a:rPr lang="ja-JP" altLang="en-US" sz="1700" dirty="0">
                <a:solidFill>
                  <a:srgbClr val="7030A0"/>
                </a:solidFill>
                <a:latin typeface="Yu Gothic Medium" panose="020B0500000000000000" pitchFamily="50" charset="-128"/>
                <a:ea typeface="Yu Gothic Medium" panose="020B0500000000000000" pitchFamily="50" charset="-128"/>
              </a:rPr>
              <a:t>壁に投影</a:t>
            </a:r>
            <a:r>
              <a:rPr lang="ja-JP" altLang="en-US" sz="1700" dirty="0">
                <a:solidFill>
                  <a:schemeClr val="tx1"/>
                </a:solidFill>
                <a:latin typeface="Yu Gothic Medium" panose="020B0500000000000000" pitchFamily="50" charset="-128"/>
                <a:ea typeface="Yu Gothic Medium" panose="020B0500000000000000" pitchFamily="50" charset="-128"/>
              </a:rPr>
              <a:t>させるシステムが必要．</a:t>
            </a:r>
            <a:endParaRPr lang="ko-KR" altLang="en-US" sz="1700" dirty="0">
              <a:solidFill>
                <a:schemeClr val="tx1"/>
              </a:solidFill>
              <a:latin typeface="Yu Gothic Medium" panose="020B0500000000000000" pitchFamily="50" charset="-128"/>
            </a:endParaRPr>
          </a:p>
        </p:txBody>
      </p:sp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29914F0A-5C56-4AFA-B3FB-5F8FBA4FAC23}"/>
              </a:ext>
            </a:extLst>
          </p:cNvPr>
          <p:cNvSpPr/>
          <p:nvPr/>
        </p:nvSpPr>
        <p:spPr>
          <a:xfrm>
            <a:off x="3401983" y="4665669"/>
            <a:ext cx="289560" cy="430034"/>
          </a:xfrm>
          <a:prstGeom prst="downArrow">
            <a:avLst/>
          </a:prstGeom>
          <a:noFill/>
          <a:ln>
            <a:solidFill>
              <a:srgbClr val="341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352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452736-01BB-4A5D-8128-6D3D0379B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先行研究</a:t>
            </a:r>
            <a:endParaRPr lang="en-US" altLang="ja-JP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A5B33E-A8D0-4B84-9147-6A1A243DA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0691" y="1477618"/>
            <a:ext cx="8766278" cy="4634696"/>
          </a:xfrm>
        </p:spPr>
        <p:txBody>
          <a:bodyPr>
            <a:noAutofit/>
          </a:bodyPr>
          <a:lstStyle/>
          <a:p>
            <a:r>
              <a:rPr lang="ja-JP" altLang="en-US" sz="1800" dirty="0"/>
              <a:t>高速ひび割れ検出よう画像処理アルゴリズム．</a:t>
            </a:r>
            <a:endParaRPr lang="en-US" altLang="ja-JP" sz="1800" dirty="0"/>
          </a:p>
          <a:p>
            <a:pPr lvl="1"/>
            <a:r>
              <a:rPr lang="en-US" altLang="ja-JP" sz="1200" dirty="0"/>
              <a:t>T. Yamaguchi, S. Hashimoto, </a:t>
            </a:r>
            <a:r>
              <a:rPr lang="en-US" altLang="ja-JP" sz="1200" b="1" dirty="0"/>
              <a:t>“Fast crack detection method for large-size concrete surface images using percolation-based image processing”</a:t>
            </a:r>
            <a:r>
              <a:rPr lang="en-US" altLang="ja-JP" sz="1200" dirty="0"/>
              <a:t>, Machine Vision and Applications, Feb. 2009. </a:t>
            </a:r>
          </a:p>
          <a:p>
            <a:pPr marL="0" lvl="0" indent="0">
              <a:buNone/>
            </a:pPr>
            <a:endParaRPr lang="en-US" altLang="ja-JP" sz="1800" dirty="0">
              <a:solidFill>
                <a:prstClr val="black"/>
              </a:solidFill>
            </a:endParaRPr>
          </a:p>
          <a:p>
            <a:pPr lvl="0"/>
            <a:r>
              <a:rPr lang="ja-JP" altLang="en-US" sz="1800" dirty="0">
                <a:solidFill>
                  <a:prstClr val="black"/>
                </a:solidFill>
              </a:rPr>
              <a:t>撮影した画像を</a:t>
            </a:r>
            <a:r>
              <a:rPr lang="en-US" altLang="ja-JP" sz="1800" dirty="0">
                <a:solidFill>
                  <a:prstClr val="black"/>
                </a:solidFill>
              </a:rPr>
              <a:t>PC</a:t>
            </a:r>
            <a:r>
              <a:rPr lang="ja-JP" altLang="en-US" sz="1800" dirty="0">
                <a:solidFill>
                  <a:prstClr val="black"/>
                </a:solidFill>
              </a:rPr>
              <a:t>で処理して</a:t>
            </a:r>
            <a:r>
              <a:rPr lang="en-US" altLang="ja-JP" sz="1800" dirty="0">
                <a:solidFill>
                  <a:prstClr val="black"/>
                </a:solidFill>
              </a:rPr>
              <a:t>MRHMD</a:t>
            </a:r>
            <a:r>
              <a:rPr lang="ja-JP" altLang="en-US" sz="1800" dirty="0">
                <a:solidFill>
                  <a:prstClr val="black"/>
                </a:solidFill>
              </a:rPr>
              <a:t>を使って壁にひび割れ画像を投影するひび割れ検査支援システム．</a:t>
            </a:r>
            <a:endParaRPr lang="en-US" altLang="ja-JP" sz="1800" dirty="0">
              <a:solidFill>
                <a:prstClr val="black"/>
              </a:solidFill>
            </a:endParaRPr>
          </a:p>
          <a:p>
            <a:pPr lvl="1"/>
            <a:r>
              <a:rPr lang="ja-JP" altLang="en-US" sz="1200" dirty="0">
                <a:solidFill>
                  <a:prstClr val="black"/>
                </a:solidFill>
              </a:rPr>
              <a:t>還田匡</a:t>
            </a:r>
            <a:r>
              <a:rPr lang="en-US" altLang="ja-JP" sz="1200" dirty="0">
                <a:solidFill>
                  <a:prstClr val="black"/>
                </a:solidFill>
              </a:rPr>
              <a:t>, </a:t>
            </a:r>
            <a:r>
              <a:rPr lang="ja-JP" altLang="en-US" sz="1200" dirty="0">
                <a:solidFill>
                  <a:prstClr val="black"/>
                </a:solidFill>
              </a:rPr>
              <a:t>山口友之</a:t>
            </a:r>
            <a:r>
              <a:rPr lang="en-US" altLang="ja-JP" sz="1200" dirty="0">
                <a:solidFill>
                  <a:prstClr val="black"/>
                </a:solidFill>
              </a:rPr>
              <a:t>, </a:t>
            </a:r>
            <a:r>
              <a:rPr lang="en-US" altLang="ja-JP" sz="1200" b="1" dirty="0">
                <a:solidFill>
                  <a:prstClr val="black"/>
                </a:solidFill>
              </a:rPr>
              <a:t>"MRHMD</a:t>
            </a:r>
            <a:r>
              <a:rPr lang="ja-JP" altLang="en-US" sz="1200" b="1" dirty="0">
                <a:solidFill>
                  <a:prstClr val="black"/>
                </a:solidFill>
              </a:rPr>
              <a:t>を用いたひび割れ検査支援システムの試作</a:t>
            </a:r>
            <a:r>
              <a:rPr lang="en-US" altLang="ja-JP" sz="1200" b="1" dirty="0">
                <a:solidFill>
                  <a:prstClr val="black"/>
                </a:solidFill>
              </a:rPr>
              <a:t>"</a:t>
            </a:r>
            <a:r>
              <a:rPr lang="en-US" altLang="ja-JP" sz="1200" dirty="0">
                <a:solidFill>
                  <a:prstClr val="black"/>
                </a:solidFill>
              </a:rPr>
              <a:t>, </a:t>
            </a:r>
            <a:r>
              <a:rPr lang="ja-JP" altLang="en-US" sz="1200" dirty="0">
                <a:solidFill>
                  <a:prstClr val="black"/>
                </a:solidFill>
              </a:rPr>
              <a:t>電子情報通信学会大会講演論文集</a:t>
            </a:r>
            <a:r>
              <a:rPr lang="en-US" altLang="ja-JP" sz="1200" dirty="0">
                <a:solidFill>
                  <a:prstClr val="black"/>
                </a:solidFill>
              </a:rPr>
              <a:t>, pp.208, Mar.19-Mar.22, </a:t>
            </a:r>
            <a:r>
              <a:rPr lang="ja-JP" altLang="en-US" sz="1200" dirty="0">
                <a:solidFill>
                  <a:prstClr val="black"/>
                </a:solidFill>
              </a:rPr>
              <a:t>東京</a:t>
            </a:r>
            <a:r>
              <a:rPr lang="en-US" altLang="ja-JP" sz="1200" dirty="0">
                <a:solidFill>
                  <a:prstClr val="black"/>
                </a:solidFill>
              </a:rPr>
              <a:t>, 2019.</a:t>
            </a:r>
          </a:p>
          <a:p>
            <a:pPr lvl="1"/>
            <a:endParaRPr lang="en-US" altLang="ja-JP" sz="1800" dirty="0"/>
          </a:p>
          <a:p>
            <a:r>
              <a:rPr lang="en-US" altLang="ja-JP" sz="1800" dirty="0"/>
              <a:t>MRHMD</a:t>
            </a:r>
            <a:r>
              <a:rPr lang="ja-JP" altLang="en-US" sz="1800" dirty="0"/>
              <a:t>内臓カメラを用いたリ欠陥検査支援システム。</a:t>
            </a:r>
            <a:endParaRPr lang="en-US" altLang="ja-JP" sz="1800" dirty="0">
              <a:solidFill>
                <a:prstClr val="black"/>
              </a:solidFill>
            </a:endParaRPr>
          </a:p>
          <a:p>
            <a:pPr lvl="1"/>
            <a:r>
              <a:rPr lang="en-US" altLang="ja-JP" sz="1200" dirty="0" err="1"/>
              <a:t>Enes</a:t>
            </a:r>
            <a:r>
              <a:rPr lang="en-US" altLang="ja-JP" sz="1200" dirty="0"/>
              <a:t> </a:t>
            </a:r>
            <a:r>
              <a:rPr lang="en-US" altLang="ja-JP" sz="1200" dirty="0" err="1"/>
              <a:t>Karaaslan</a:t>
            </a:r>
            <a:r>
              <a:rPr lang="en-US" altLang="ja-JP" sz="1200" dirty="0"/>
              <a:t>, </a:t>
            </a:r>
            <a:r>
              <a:rPr lang="en-US" altLang="ja-JP" sz="1200" dirty="0" err="1"/>
              <a:t>Ulas</a:t>
            </a:r>
            <a:r>
              <a:rPr lang="en-US" altLang="ja-JP" sz="1200" dirty="0"/>
              <a:t> </a:t>
            </a:r>
            <a:r>
              <a:rPr lang="en-US" altLang="ja-JP" sz="1200" dirty="0" err="1"/>
              <a:t>Bagci</a:t>
            </a:r>
            <a:r>
              <a:rPr lang="en-US" altLang="ja-JP" sz="1200" dirty="0"/>
              <a:t>, F. </a:t>
            </a:r>
            <a:r>
              <a:rPr lang="en-US" altLang="ja-JP" sz="1200" dirty="0" err="1"/>
              <a:t>Necati</a:t>
            </a:r>
            <a:r>
              <a:rPr lang="en-US" altLang="ja-JP" sz="1200" dirty="0"/>
              <a:t> </a:t>
            </a:r>
            <a:r>
              <a:rPr lang="en-US" altLang="ja-JP" sz="1200" dirty="0" err="1"/>
              <a:t>Catbas</a:t>
            </a:r>
            <a:r>
              <a:rPr lang="en-US" altLang="ja-JP" sz="1200" dirty="0"/>
              <a:t>, </a:t>
            </a:r>
            <a:r>
              <a:rPr lang="en-US" altLang="ja-JP" sz="1200" b="1" dirty="0"/>
              <a:t>“Artificial Intelligence Assisted Infrastructure Assessment Using Mixed Reality”</a:t>
            </a:r>
            <a:r>
              <a:rPr lang="en-US" altLang="ja-JP" sz="1200" dirty="0"/>
              <a:t>, Transportation Research Record: Journal of the Transportation Research Board, 2019.</a:t>
            </a:r>
          </a:p>
          <a:p>
            <a:pPr marL="0" lvl="0" indent="0">
              <a:buNone/>
            </a:pPr>
            <a:endParaRPr lang="en-US" altLang="ja-JP" sz="1800" dirty="0">
              <a:solidFill>
                <a:prstClr val="black"/>
              </a:solidFill>
            </a:endParaRPr>
          </a:p>
          <a:p>
            <a:pPr lvl="0"/>
            <a:r>
              <a:rPr lang="ja-JP" altLang="en-US" sz="1800" dirty="0">
                <a:solidFill>
                  <a:prstClr val="black"/>
                </a:solidFill>
              </a:rPr>
              <a:t>撮影した画像を</a:t>
            </a:r>
            <a:r>
              <a:rPr lang="en-US" altLang="ja-JP" sz="1800" dirty="0">
                <a:solidFill>
                  <a:prstClr val="black"/>
                </a:solidFill>
              </a:rPr>
              <a:t>PC</a:t>
            </a:r>
            <a:r>
              <a:rPr lang="ja-JP" altLang="en-US" sz="1800" dirty="0">
                <a:solidFill>
                  <a:prstClr val="black"/>
                </a:solidFill>
              </a:rPr>
              <a:t>で処理して</a:t>
            </a:r>
            <a:r>
              <a:rPr lang="en-US" altLang="ja-JP" sz="1800" dirty="0">
                <a:solidFill>
                  <a:prstClr val="black"/>
                </a:solidFill>
              </a:rPr>
              <a:t>3</a:t>
            </a:r>
            <a:r>
              <a:rPr lang="ja-JP" altLang="en-US" sz="1800" dirty="0">
                <a:solidFill>
                  <a:prstClr val="black"/>
                </a:solidFill>
              </a:rPr>
              <a:t>次元空間上に表示するひび割れ検査支援システム．</a:t>
            </a:r>
            <a:endParaRPr lang="en-US" altLang="ja-JP" sz="1800" dirty="0">
              <a:solidFill>
                <a:prstClr val="black"/>
              </a:solidFill>
            </a:endParaRPr>
          </a:p>
          <a:p>
            <a:pPr lvl="1"/>
            <a:r>
              <a:rPr lang="ja-JP" altLang="en-US" sz="1200" dirty="0">
                <a:solidFill>
                  <a:prstClr val="black"/>
                </a:solidFill>
              </a:rPr>
              <a:t>株式会社東設土木コンサルタント</a:t>
            </a:r>
            <a:r>
              <a:rPr lang="en-US" altLang="ja-JP" sz="1200" dirty="0">
                <a:solidFill>
                  <a:prstClr val="black"/>
                </a:solidFill>
              </a:rPr>
              <a:t>, </a:t>
            </a:r>
            <a:r>
              <a:rPr lang="ja-JP" altLang="en-US" sz="1200" b="1" dirty="0">
                <a:solidFill>
                  <a:prstClr val="black"/>
                </a:solidFill>
              </a:rPr>
              <a:t>「</a:t>
            </a:r>
            <a:r>
              <a:rPr lang="en-US" altLang="ja-JP" sz="1200" b="1" dirty="0">
                <a:solidFill>
                  <a:prstClr val="black"/>
                </a:solidFill>
              </a:rPr>
              <a:t>CrackDraw21</a:t>
            </a:r>
            <a:r>
              <a:rPr lang="ja-JP" altLang="en-US" sz="1200" b="1" dirty="0">
                <a:solidFill>
                  <a:prstClr val="black"/>
                </a:solidFill>
              </a:rPr>
              <a:t>」 コンクリート構造物等の劣化変状展開図作成・管理支援システム</a:t>
            </a:r>
            <a:r>
              <a:rPr lang="en-US" altLang="ja-JP" sz="1200" dirty="0">
                <a:solidFill>
                  <a:prstClr val="black"/>
                </a:solidFill>
              </a:rPr>
              <a:t>, NETIS</a:t>
            </a:r>
            <a:r>
              <a:rPr lang="ja-JP" altLang="en-US" sz="1200" dirty="0">
                <a:solidFill>
                  <a:prstClr val="black"/>
                </a:solidFill>
              </a:rPr>
              <a:t>登録番号　</a:t>
            </a:r>
            <a:r>
              <a:rPr lang="en-US" altLang="ja-JP" sz="1200" dirty="0">
                <a:solidFill>
                  <a:prstClr val="black"/>
                </a:solidFill>
              </a:rPr>
              <a:t>HR-030010.</a:t>
            </a:r>
          </a:p>
        </p:txBody>
      </p:sp>
      <p:sp>
        <p:nvSpPr>
          <p:cNvPr id="43" name="날짜 개체 틀 42">
            <a:extLst>
              <a:ext uri="{FF2B5EF4-FFF2-40B4-BE49-F238E27FC236}">
                <a16:creationId xmlns:a16="http://schemas.microsoft.com/office/drawing/2014/main" id="{7070CD1D-4F31-48FB-ABF4-98B77ACB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44" name="슬라이드 번호 개체 틀 43">
            <a:extLst>
              <a:ext uri="{FF2B5EF4-FFF2-40B4-BE49-F238E27FC236}">
                <a16:creationId xmlns:a16="http://schemas.microsoft.com/office/drawing/2014/main" id="{0CF4C72D-C3EA-4419-A3EF-AA0AE1C17E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1026" name="Picture 2" descr="http://ice.iit.tsukuba.ac.jp/images/crack.jpg">
            <a:extLst>
              <a:ext uri="{FF2B5EF4-FFF2-40B4-BE49-F238E27FC236}">
                <a16:creationId xmlns:a16="http://schemas.microsoft.com/office/drawing/2014/main" id="{9123581D-39FE-4318-A50F-418A9106E9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527" y="1387888"/>
            <a:ext cx="1413164" cy="134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ce.iit.tsukuba.ac.jp/images/MR.jpg">
            <a:extLst>
              <a:ext uri="{FF2B5EF4-FFF2-40B4-BE49-F238E27FC236}">
                <a16:creationId xmlns:a16="http://schemas.microsoft.com/office/drawing/2014/main" id="{593DDDEA-E7A1-4994-B07F-69A65EECA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35" y="2668461"/>
            <a:ext cx="1353347" cy="1200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ww.tousetu.co.jp/cd011.png">
            <a:extLst>
              <a:ext uri="{FF2B5EF4-FFF2-40B4-BE49-F238E27FC236}">
                <a16:creationId xmlns:a16="http://schemas.microsoft.com/office/drawing/2014/main" id="{FAF8DFB8-7E75-440E-90A0-0B7B1E9CA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866" y="4929492"/>
            <a:ext cx="1351916" cy="1200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A56F1D9-11CB-4DDE-90AB-7EA9A41B42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7435" y="3868780"/>
            <a:ext cx="1353348" cy="107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652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5002AF-E6D9-4BC9-8D76-8A9088060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研究目標・</a:t>
            </a:r>
            <a:r>
              <a:rPr lang="ja-JP" altLang="en-US" dirty="0"/>
              <a:t>システム概要図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0EA7D7-D7A4-4C12-87A9-9567EBDB0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7527" y="1468379"/>
            <a:ext cx="4364037" cy="4634696"/>
          </a:xfrm>
        </p:spPr>
        <p:txBody>
          <a:bodyPr>
            <a:normAutofit/>
          </a:bodyPr>
          <a:lstStyle/>
          <a:p>
            <a:r>
              <a:rPr lang="en-US" altLang="ja-JP" sz="2000" dirty="0"/>
              <a:t>360</a:t>
            </a:r>
            <a:r>
              <a:rPr lang="ja-JP" altLang="en-US" sz="2000" dirty="0"/>
              <a:t>度パノラマ撮影可能な</a:t>
            </a:r>
            <a:r>
              <a:rPr kumimoji="1" lang="ja-JP" altLang="en-US" sz="2000" dirty="0"/>
              <a:t>高画像度</a:t>
            </a:r>
            <a:r>
              <a:rPr lang="ja-JP" altLang="en-US" sz="2000" dirty="0"/>
              <a:t>外部カメラカメラ</a:t>
            </a:r>
            <a:r>
              <a:rPr kumimoji="1" lang="ja-JP" altLang="en-US" sz="2000" dirty="0"/>
              <a:t>で撮影された壁の画像をクラウドコンピューティングより，ひび割れ画像に変換し，</a:t>
            </a:r>
            <a:r>
              <a:rPr kumimoji="1" lang="en-US" altLang="ja-JP" sz="2000" dirty="0"/>
              <a:t>MRHMD</a:t>
            </a:r>
            <a:r>
              <a:rPr kumimoji="1" lang="ja-JP" altLang="en-US" sz="2000" dirty="0"/>
              <a:t>を使って実空間上コンクリート面に重ねて投影するシステム．</a:t>
            </a:r>
            <a:endParaRPr kumimoji="1" lang="en-US" altLang="ja-JP" sz="2000" dirty="0"/>
          </a:p>
          <a:p>
            <a:endParaRPr lang="en-US" altLang="ja-JP" sz="2000" dirty="0"/>
          </a:p>
          <a:p>
            <a:r>
              <a:rPr lang="ja-JP" altLang="en-US" sz="2000" dirty="0"/>
              <a:t>リアルタイムで希望の撮影位置・角度にカメラが移動し，</a:t>
            </a:r>
            <a:br>
              <a:rPr lang="en-US" altLang="ja-JP" sz="2000" dirty="0"/>
            </a:br>
            <a:r>
              <a:rPr lang="ja-JP" altLang="en-US" sz="2000" dirty="0"/>
              <a:t>一部分だけ再撮影できる．</a:t>
            </a:r>
            <a:endParaRPr lang="en-US" altLang="ja-JP" sz="2000" dirty="0"/>
          </a:p>
          <a:p>
            <a:endParaRPr lang="en-US" altLang="ja-JP" sz="2000" dirty="0"/>
          </a:p>
          <a:p>
            <a:r>
              <a:rPr lang="ja-JP" altLang="en-US" sz="2000" dirty="0"/>
              <a:t>保存したひび割れ画像と</a:t>
            </a:r>
            <a:r>
              <a:rPr lang="en-US" altLang="ja-JP" sz="2000" dirty="0"/>
              <a:t>3</a:t>
            </a:r>
            <a:r>
              <a:rPr lang="ja-JP" altLang="en-US" sz="2000" dirty="0"/>
              <a:t>次元空間データを</a:t>
            </a:r>
            <a:r>
              <a:rPr lang="en-US" altLang="ja-JP" sz="2000" dirty="0"/>
              <a:t>VR</a:t>
            </a:r>
            <a:r>
              <a:rPr lang="ja-JP" altLang="en-US" sz="2000" dirty="0"/>
              <a:t>空間上で再現．</a:t>
            </a:r>
            <a:endParaRPr lang="en-US" altLang="ja-JP" sz="2000" dirty="0"/>
          </a:p>
          <a:p>
            <a:pPr marL="0" indent="0">
              <a:buNone/>
            </a:pPr>
            <a:endParaRPr kumimoji="1" lang="en-US" altLang="ja-JP" sz="2000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0EEBE3F0-20BF-43CE-8BAD-C437C5150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F0FD66-A5BA-4F21-AAEA-61F798E2A7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C51DB61-25BF-408D-BEEC-272B73C706A3}"/>
              </a:ext>
            </a:extLst>
          </p:cNvPr>
          <p:cNvSpPr/>
          <p:nvPr/>
        </p:nvSpPr>
        <p:spPr>
          <a:xfrm>
            <a:off x="8197716" y="5932003"/>
            <a:ext cx="36375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3D Models and Pictogram from Remix3D by Microsoft</a:t>
            </a:r>
          </a:p>
          <a:p>
            <a:r>
              <a:rPr lang="en-US" altLang="ko-KR" sz="10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Wall Images from </a:t>
            </a:r>
            <a:r>
              <a:rPr lang="en-US" altLang="ko-KR" sz="1000" dirty="0">
                <a:latin typeface="游ゴシック" panose="020B0400000000000000" pitchFamily="50" charset="-128"/>
                <a:ea typeface="游ゴシック" panose="020B0400000000000000" pitchFamily="50" charset="-128"/>
                <a:hlinkClick r:id="rId2"/>
              </a:rPr>
              <a:t>https://www.gaiheki-ranger.com/crack/</a:t>
            </a:r>
            <a:endParaRPr lang="ko-KR" altLang="en-US" sz="1000" dirty="0">
              <a:latin typeface="游ゴシック" panose="020B0400000000000000" pitchFamily="50" charset="-128"/>
            </a:endParaRP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5ADFDE46-551F-49CE-9225-8A52E3112817}"/>
              </a:ext>
            </a:extLst>
          </p:cNvPr>
          <p:cNvCxnSpPr>
            <a:cxnSpLocks/>
            <a:stCxn id="27" idx="0"/>
            <a:endCxn id="10" idx="1"/>
          </p:cNvCxnSpPr>
          <p:nvPr/>
        </p:nvCxnSpPr>
        <p:spPr>
          <a:xfrm rot="5400000" flipH="1" flipV="1">
            <a:off x="6595017" y="2058182"/>
            <a:ext cx="1745955" cy="154192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04B0C01-C74E-4B1F-BED4-A07FEE01D123}"/>
              </a:ext>
            </a:extLst>
          </p:cNvPr>
          <p:cNvGrpSpPr/>
          <p:nvPr/>
        </p:nvGrpSpPr>
        <p:grpSpPr>
          <a:xfrm>
            <a:off x="9186333" y="3697662"/>
            <a:ext cx="2812367" cy="2599493"/>
            <a:chOff x="6215850" y="2851543"/>
            <a:chExt cx="2461866" cy="2611625"/>
          </a:xfrm>
        </p:grpSpPr>
        <p:pic>
          <p:nvPicPr>
            <p:cNvPr id="48" name="Picture 2" descr="å¤å£ã®ã²ã³å²ã">
              <a:extLst>
                <a:ext uri="{FF2B5EF4-FFF2-40B4-BE49-F238E27FC236}">
                  <a16:creationId xmlns:a16="http://schemas.microsoft.com/office/drawing/2014/main" id="{90FA736E-B027-4FBA-93F5-D3A59554E3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50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 flipV="1">
              <a:off x="6215850" y="2851543"/>
              <a:ext cx="1528092" cy="1612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scene3d>
              <a:camera prst="isometricOffAxis1Right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2" descr="å¤å£ã®ã²ã³å²ã">
              <a:extLst>
                <a:ext uri="{FF2B5EF4-FFF2-40B4-BE49-F238E27FC236}">
                  <a16:creationId xmlns:a16="http://schemas.microsoft.com/office/drawing/2014/main" id="{93C7DD82-A43E-465C-B42F-D0B699A350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50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6529932" y="3864170"/>
              <a:ext cx="1521559" cy="15989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scene3d>
              <a:camera prst="isometricOffAxis1Top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å¤å£ã®ã²ã³å²ã">
              <a:extLst>
                <a:ext uri="{FF2B5EF4-FFF2-40B4-BE49-F238E27FC236}">
                  <a16:creationId xmlns:a16="http://schemas.microsoft.com/office/drawing/2014/main" id="{B1BDE337-57B4-491C-9C84-C4B656446E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50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90711" y="2969216"/>
              <a:ext cx="1387005" cy="1612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scene3d>
              <a:camera prst="isometricOffAxis1Left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E34E45C-EC83-42A2-8F23-607E797EBC1E}"/>
              </a:ext>
            </a:extLst>
          </p:cNvPr>
          <p:cNvCxnSpPr>
            <a:cxnSpLocks/>
            <a:stCxn id="10" idx="2"/>
            <a:endCxn id="24" idx="0"/>
          </p:cNvCxnSpPr>
          <p:nvPr/>
        </p:nvCxnSpPr>
        <p:spPr>
          <a:xfrm>
            <a:off x="8717862" y="2435070"/>
            <a:ext cx="6006" cy="13519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2A5CE25-C9CC-40A5-865B-C63C415F1BF4}"/>
              </a:ext>
            </a:extLst>
          </p:cNvPr>
          <p:cNvCxnSpPr>
            <a:cxnSpLocks/>
          </p:cNvCxnSpPr>
          <p:nvPr/>
        </p:nvCxnSpPr>
        <p:spPr>
          <a:xfrm flipV="1">
            <a:off x="8570927" y="2413043"/>
            <a:ext cx="4473" cy="13579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9B51576-FD4C-4F54-ABDF-6EE400305882}"/>
              </a:ext>
            </a:extLst>
          </p:cNvPr>
          <p:cNvGrpSpPr/>
          <p:nvPr/>
        </p:nvGrpSpPr>
        <p:grpSpPr>
          <a:xfrm>
            <a:off x="5615804" y="2541136"/>
            <a:ext cx="1164309" cy="1032912"/>
            <a:chOff x="5615804" y="2541136"/>
            <a:chExt cx="1164309" cy="1032912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AFF007EE-D53B-4336-B9DA-1E1F2D210A82}"/>
                </a:ext>
              </a:extLst>
            </p:cNvPr>
            <p:cNvGrpSpPr/>
            <p:nvPr/>
          </p:nvGrpSpPr>
          <p:grpSpPr>
            <a:xfrm>
              <a:off x="5767693" y="2886237"/>
              <a:ext cx="738899" cy="687811"/>
              <a:chOff x="6224458" y="2840138"/>
              <a:chExt cx="2454702" cy="2622483"/>
            </a:xfrm>
          </p:grpSpPr>
          <p:pic>
            <p:nvPicPr>
              <p:cNvPr id="57" name="Picture 2" descr="å¤å£ã®ã²ã³å²ã">
                <a:extLst>
                  <a:ext uri="{FF2B5EF4-FFF2-40B4-BE49-F238E27FC236}">
                    <a16:creationId xmlns:a16="http://schemas.microsoft.com/office/drawing/2014/main" id="{97DD3BC2-69B2-44D3-A007-070DAF68EE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-50000"/>
                        </a14:imgEffect>
                        <a14:imgEffect>
                          <a14:brightnessContrast bright="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 flipV="1">
                <a:off x="6224458" y="2861421"/>
                <a:ext cx="1469979" cy="16126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scene3d>
                <a:camera prst="isometricRightUp"/>
                <a:lightRig rig="threePt" dir="t"/>
              </a:scene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8" name="Picture 2" descr="å¤å£ã®ã²ã³å²ã">
                <a:extLst>
                  <a:ext uri="{FF2B5EF4-FFF2-40B4-BE49-F238E27FC236}">
                    <a16:creationId xmlns:a16="http://schemas.microsoft.com/office/drawing/2014/main" id="{3517ECC5-E4D4-49D1-A222-6646906FAE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-50000"/>
                        </a14:imgEffect>
                        <a14:imgEffect>
                          <a14:brightnessContrast bright="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6691027" y="3863622"/>
                <a:ext cx="1521559" cy="15989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scene3d>
                <a:camera prst="isometricTopUp"/>
                <a:lightRig rig="threePt" dir="t"/>
              </a:scene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9" name="Picture 2" descr="å¤å£ã®ã²ã³å²ã">
                <a:extLst>
                  <a:ext uri="{FF2B5EF4-FFF2-40B4-BE49-F238E27FC236}">
                    <a16:creationId xmlns:a16="http://schemas.microsoft.com/office/drawing/2014/main" id="{26C2680F-DD6C-4748-A308-00C591125EB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-50000"/>
                        </a14:imgEffect>
                        <a14:imgEffect>
                          <a14:brightnessContrast bright="2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92155" y="2840138"/>
                <a:ext cx="1387005" cy="16126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scene3d>
                <a:camera prst="isometricLeftDown"/>
                <a:lightRig rig="threePt" dir="t"/>
              </a:scene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7375E39-D551-4920-9C00-5B873C1219B9}"/>
                </a:ext>
              </a:extLst>
            </p:cNvPr>
            <p:cNvSpPr/>
            <p:nvPr/>
          </p:nvSpPr>
          <p:spPr>
            <a:xfrm>
              <a:off x="5771802" y="2541136"/>
              <a:ext cx="1008311" cy="4971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Wall Image</a:t>
              </a:r>
              <a:endParaRPr lang="ko-KR" altLang="en-US" sz="1200" dirty="0">
                <a:latin typeface="游ゴシック" panose="020B0400000000000000" pitchFamily="50" charset="-128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633EE51-ECF8-47AB-815A-20D5BED6F00B}"/>
                </a:ext>
              </a:extLst>
            </p:cNvPr>
            <p:cNvSpPr/>
            <p:nvPr/>
          </p:nvSpPr>
          <p:spPr>
            <a:xfrm>
              <a:off x="5615804" y="2571537"/>
              <a:ext cx="213370" cy="21337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2</a:t>
              </a:r>
              <a:endParaRPr lang="ko-KR" altLang="en-US" sz="1200" b="1" dirty="0">
                <a:solidFill>
                  <a:srgbClr val="FF0000"/>
                </a:solidFill>
                <a:latin typeface="游ゴシック" panose="020B0400000000000000" pitchFamily="50" charset="-128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57726C3-5980-497C-B231-B62DBCD463EF}"/>
              </a:ext>
            </a:extLst>
          </p:cNvPr>
          <p:cNvGrpSpPr/>
          <p:nvPr/>
        </p:nvGrpSpPr>
        <p:grpSpPr>
          <a:xfrm>
            <a:off x="7957030" y="1257819"/>
            <a:ext cx="1643108" cy="1177251"/>
            <a:chOff x="7957030" y="1257819"/>
            <a:chExt cx="1643108" cy="1177251"/>
          </a:xfrm>
        </p:grpSpPr>
        <p:pic>
          <p:nvPicPr>
            <p:cNvPr id="10" name="그래픽 9" descr="클라우드 컴퓨팅">
              <a:extLst>
                <a:ext uri="{FF2B5EF4-FFF2-40B4-BE49-F238E27FC236}">
                  <a16:creationId xmlns:a16="http://schemas.microsoft.com/office/drawing/2014/main" id="{F6F77D65-B150-4726-8FCE-29BAB1746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238955" y="1477257"/>
              <a:ext cx="957813" cy="957813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AA5C1F9-0F95-4C4E-B48C-CC47819A5198}"/>
                </a:ext>
              </a:extLst>
            </p:cNvPr>
            <p:cNvSpPr/>
            <p:nvPr/>
          </p:nvSpPr>
          <p:spPr>
            <a:xfrm>
              <a:off x="8124243" y="1257819"/>
              <a:ext cx="147589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Cloud Computing</a:t>
              </a:r>
              <a:endParaRPr lang="ko-KR" altLang="en-US" sz="1200" dirty="0">
                <a:latin typeface="游ゴシック" panose="020B0400000000000000" pitchFamily="50" charset="-128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3DFE4FE-88D1-42BF-97A5-DFCE8A68B50B}"/>
                </a:ext>
              </a:extLst>
            </p:cNvPr>
            <p:cNvSpPr/>
            <p:nvPr/>
          </p:nvSpPr>
          <p:spPr>
            <a:xfrm>
              <a:off x="7957030" y="1287501"/>
              <a:ext cx="213370" cy="21337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3</a:t>
              </a:r>
              <a:endParaRPr lang="ko-KR" altLang="en-US" sz="1200" b="1" dirty="0">
                <a:solidFill>
                  <a:srgbClr val="FF0000"/>
                </a:solidFill>
                <a:latin typeface="游ゴシック" panose="020B0400000000000000" pitchFamily="50" charset="-128"/>
              </a:endParaRPr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1B71147-6603-4D76-8433-B9872A34219E}"/>
              </a:ext>
            </a:extLst>
          </p:cNvPr>
          <p:cNvSpPr/>
          <p:nvPr/>
        </p:nvSpPr>
        <p:spPr>
          <a:xfrm>
            <a:off x="8973471" y="2468819"/>
            <a:ext cx="11731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Wall Image,</a:t>
            </a:r>
          </a:p>
          <a:p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Crack Image</a:t>
            </a:r>
            <a:endParaRPr lang="ko-KR" altLang="en-US" sz="1200" dirty="0">
              <a:latin typeface="游ゴシック" panose="020B0400000000000000" pitchFamily="50" charset="-128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2D3DA985-FAE1-485B-B56F-A058DCA42171}"/>
              </a:ext>
            </a:extLst>
          </p:cNvPr>
          <p:cNvSpPr/>
          <p:nvPr/>
        </p:nvSpPr>
        <p:spPr>
          <a:xfrm>
            <a:off x="8792495" y="2517448"/>
            <a:ext cx="213370" cy="2133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rgbClr val="FF0000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4</a:t>
            </a:r>
            <a:endParaRPr lang="ko-KR" altLang="en-US" sz="1200" b="1" dirty="0">
              <a:solidFill>
                <a:srgbClr val="FF0000"/>
              </a:solidFill>
              <a:latin typeface="游ゴシック" panose="020B0400000000000000" pitchFamily="50" charset="-128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2FAD3AFA-A5F4-4B08-AE9E-C1DFC7D3B5BF}"/>
              </a:ext>
            </a:extLst>
          </p:cNvPr>
          <p:cNvGrpSpPr/>
          <p:nvPr/>
        </p:nvGrpSpPr>
        <p:grpSpPr>
          <a:xfrm>
            <a:off x="7655265" y="2737190"/>
            <a:ext cx="937955" cy="1014230"/>
            <a:chOff x="7623182" y="2559818"/>
            <a:chExt cx="937955" cy="1014230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C1E4CA0-EADC-4DF0-B8C7-1E9FE42DEC82}"/>
                </a:ext>
              </a:extLst>
            </p:cNvPr>
            <p:cNvGrpSpPr/>
            <p:nvPr/>
          </p:nvGrpSpPr>
          <p:grpSpPr>
            <a:xfrm>
              <a:off x="7708795" y="2903160"/>
              <a:ext cx="711759" cy="670888"/>
              <a:chOff x="6057721" y="2901426"/>
              <a:chExt cx="2764135" cy="2605413"/>
            </a:xfrm>
            <a:solidFill>
              <a:schemeClr val="accent1"/>
            </a:solidFill>
          </p:grpSpPr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7D791DD7-582B-42E1-A4D5-7206D43FFB07}"/>
                  </a:ext>
                </a:extLst>
              </p:cNvPr>
              <p:cNvSpPr/>
              <p:nvPr/>
            </p:nvSpPr>
            <p:spPr>
              <a:xfrm>
                <a:off x="6057721" y="2901426"/>
                <a:ext cx="1612670" cy="161267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scene3d>
                <a:camera prst="isometricRightU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CB62E243-0204-4709-B2CF-FC3F2F5FEBAC}"/>
                  </a:ext>
                </a:extLst>
              </p:cNvPr>
              <p:cNvSpPr/>
              <p:nvPr/>
            </p:nvSpPr>
            <p:spPr>
              <a:xfrm>
                <a:off x="7209186" y="2903431"/>
                <a:ext cx="1612670" cy="161267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scene3d>
                <a:camera prst="isometricLeftDown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AA6B93C5-AB48-40AF-A57A-C2292358E8A7}"/>
                  </a:ext>
                </a:extLst>
              </p:cNvPr>
              <p:cNvSpPr/>
              <p:nvPr/>
            </p:nvSpPr>
            <p:spPr>
              <a:xfrm>
                <a:off x="6628992" y="3894169"/>
                <a:ext cx="1612670" cy="161267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  <a:scene3d>
                <a:camera prst="isometricTopU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A53D6FE-0A46-4785-B65C-0B2D59B7A85C}"/>
                </a:ext>
              </a:extLst>
            </p:cNvPr>
            <p:cNvSpPr/>
            <p:nvPr/>
          </p:nvSpPr>
          <p:spPr>
            <a:xfrm>
              <a:off x="7782944" y="2559818"/>
              <a:ext cx="778193" cy="4971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3D Data</a:t>
              </a:r>
              <a:endParaRPr lang="ko-KR" altLang="en-US" sz="1200" dirty="0">
                <a:latin typeface="游ゴシック" panose="020B0400000000000000" pitchFamily="50" charset="-128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DAFFC34F-0696-4169-81D1-DC39887D83F0}"/>
                </a:ext>
              </a:extLst>
            </p:cNvPr>
            <p:cNvSpPr/>
            <p:nvPr/>
          </p:nvSpPr>
          <p:spPr>
            <a:xfrm>
              <a:off x="7623182" y="2591632"/>
              <a:ext cx="213370" cy="21337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000" b="1" dirty="0">
                  <a:solidFill>
                    <a:srgbClr val="FF0000"/>
                  </a:solidFill>
                  <a:latin typeface="游ゴシック" panose="020B0400000000000000" pitchFamily="50" charset="-128"/>
                </a:rPr>
                <a:t>10</a:t>
              </a:r>
              <a:endParaRPr lang="ko-KR" altLang="en-US" sz="1000" b="1" dirty="0">
                <a:solidFill>
                  <a:srgbClr val="FF0000"/>
                </a:solidFill>
                <a:latin typeface="游ゴシック" panose="020B0400000000000000" pitchFamily="50" charset="-128"/>
              </a:endParaRPr>
            </a:p>
          </p:txBody>
        </p: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ECFF1816-CB83-4043-A794-08F376E4AF87}"/>
              </a:ext>
            </a:extLst>
          </p:cNvPr>
          <p:cNvGrpSpPr/>
          <p:nvPr/>
        </p:nvGrpSpPr>
        <p:grpSpPr>
          <a:xfrm>
            <a:off x="7748301" y="3786984"/>
            <a:ext cx="1763498" cy="2009950"/>
            <a:chOff x="7748301" y="3786984"/>
            <a:chExt cx="1763498" cy="2009950"/>
          </a:xfrm>
        </p:grpSpPr>
        <p:pic>
          <p:nvPicPr>
            <p:cNvPr id="93" name="그래픽 92" descr="남자">
              <a:extLst>
                <a:ext uri="{FF2B5EF4-FFF2-40B4-BE49-F238E27FC236}">
                  <a16:creationId xmlns:a16="http://schemas.microsoft.com/office/drawing/2014/main" id="{08974398-E94B-4D15-9E30-BA6571BEE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748301" y="4033436"/>
              <a:ext cx="1763498" cy="1763498"/>
            </a:xfrm>
            <a:prstGeom prst="rect">
              <a:avLst/>
            </a:prstGeom>
            <a:scene3d>
              <a:camera prst="isometricOffAxis2Right"/>
              <a:lightRig rig="threePt" dir="t"/>
            </a:scene3d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E9207A29-F738-42DF-B30B-0CD349672C6E}"/>
                </a:ext>
              </a:extLst>
            </p:cNvPr>
            <p:cNvSpPr/>
            <p:nvPr/>
          </p:nvSpPr>
          <p:spPr>
            <a:xfrm>
              <a:off x="8321179" y="3786984"/>
              <a:ext cx="80537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MRHMD</a:t>
              </a:r>
              <a:endParaRPr lang="ko-KR" altLang="en-US" sz="1200" dirty="0">
                <a:latin typeface="游ゴシック" panose="020B0400000000000000" pitchFamily="50" charset="-128"/>
              </a:endParaRPr>
            </a:p>
          </p:txBody>
        </p:sp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25" name="3D 모델 24" descr="HoloLens">
                  <a:extLst>
                    <a:ext uri="{FF2B5EF4-FFF2-40B4-BE49-F238E27FC236}">
                      <a16:creationId xmlns:a16="http://schemas.microsoft.com/office/drawing/2014/main" id="{23F05027-B066-4325-BD71-719F88D25A3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341075736"/>
                    </p:ext>
                  </p:extLst>
                </p:nvPr>
              </p:nvGraphicFramePr>
              <p:xfrm>
                <a:off x="8207233" y="3964750"/>
                <a:ext cx="999332" cy="580565"/>
              </p:xfrm>
              <a:graphic>
                <a:graphicData uri="http://schemas.microsoft.com/office/drawing/2017/model3d">
                  <am3d:model3d r:embed="rId9">
                    <am3d:spPr>
                      <a:xfrm>
                        <a:off x="0" y="0"/>
                        <a:ext cx="999332" cy="580565"/>
                      </a:xfrm>
                      <a:prstGeom prst="rect">
                        <a:avLst/>
                      </a:prstGeom>
                    </am3d:spPr>
                    <am3d:camera>
                      <am3d:pos x="0" y="0" z="60618996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3762251" d="1000000"/>
                      <am3d:preTrans dx="0" dy="-5538550" dz="0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102343" ay="2906950" az="1661386"/>
                      <am3d:postTrans dx="0" dy="0" dz="0"/>
                    </am3d:trans>
                    <am3d:attrSrcUrl r:id="rId10"/>
                    <am3d:raster rName="Office3DRenderer" rVer="16.0.8326">
                      <am3d:blip r:embed="rId11"/>
                    </am3d:raster>
                    <am3d:objViewport viewportSz="1208716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25" name="3D 모델 24" descr="HoloLens">
                  <a:extLst>
                    <a:ext uri="{FF2B5EF4-FFF2-40B4-BE49-F238E27FC236}">
                      <a16:creationId xmlns:a16="http://schemas.microsoft.com/office/drawing/2014/main" id="{23F05027-B066-4325-BD71-719F88D25A3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8207233" y="3964750"/>
                  <a:ext cx="999332" cy="580565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FC2E933-EEEB-4783-9F02-28BBB6275DE7}"/>
                </a:ext>
              </a:extLst>
            </p:cNvPr>
            <p:cNvSpPr/>
            <p:nvPr/>
          </p:nvSpPr>
          <p:spPr>
            <a:xfrm>
              <a:off x="8151637" y="3805062"/>
              <a:ext cx="213370" cy="21337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5</a:t>
              </a:r>
              <a:endParaRPr lang="ko-KR" altLang="en-US" sz="1200" b="1" dirty="0">
                <a:solidFill>
                  <a:srgbClr val="FF0000"/>
                </a:solidFill>
                <a:latin typeface="游ゴシック" panose="020B0400000000000000" pitchFamily="50" charset="-128"/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59AB9245-E422-4DE1-8ACA-4EBAC52698AA}"/>
              </a:ext>
            </a:extLst>
          </p:cNvPr>
          <p:cNvGrpSpPr/>
          <p:nvPr/>
        </p:nvGrpSpPr>
        <p:grpSpPr>
          <a:xfrm>
            <a:off x="9186008" y="3300176"/>
            <a:ext cx="2824831" cy="2978670"/>
            <a:chOff x="9186008" y="3300176"/>
            <a:chExt cx="2824831" cy="2978670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A228A573-EC40-4554-8AA5-C90C959700A0}"/>
                </a:ext>
              </a:extLst>
            </p:cNvPr>
            <p:cNvGrpSpPr/>
            <p:nvPr/>
          </p:nvGrpSpPr>
          <p:grpSpPr>
            <a:xfrm>
              <a:off x="9186008" y="3300176"/>
              <a:ext cx="2824831" cy="2978670"/>
              <a:chOff x="9186008" y="3300176"/>
              <a:chExt cx="2824831" cy="2978670"/>
            </a:xfrm>
          </p:grpSpPr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0BD6E00F-6782-4FE5-AEBE-2CE1CBFE8045}"/>
                  </a:ext>
                </a:extLst>
              </p:cNvPr>
              <p:cNvGrpSpPr/>
              <p:nvPr/>
            </p:nvGrpSpPr>
            <p:grpSpPr>
              <a:xfrm>
                <a:off x="9186008" y="3706620"/>
                <a:ext cx="2824831" cy="2572226"/>
                <a:chOff x="6352903" y="3108327"/>
                <a:chExt cx="2562168" cy="2333050"/>
              </a:xfrm>
            </p:grpSpPr>
            <p:pic>
              <p:nvPicPr>
                <p:cNvPr id="45" name="Picture 2" descr="å¤å£ã®ã²ã³å²ã">
                  <a:extLst>
                    <a:ext uri="{FF2B5EF4-FFF2-40B4-BE49-F238E27FC236}">
                      <a16:creationId xmlns:a16="http://schemas.microsoft.com/office/drawing/2014/main" id="{D4154E4E-039D-419C-8F34-14431BDB46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3">
                  <a:biLevel thresh="75000"/>
                  <a:alphaModFix amt="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0" b="98829" l="0" r="90000">
                              <a14:foregroundMark x1="50781" y1="35363" x2="56406" y2="99297"/>
                              <a14:foregroundMark x1="51406" y1="34426" x2="20938" y2="37939"/>
                              <a14:foregroundMark x1="20938" y1="37939" x2="0" y2="55504"/>
                              <a14:foregroundMark x1="52344" y1="34426" x2="67656" y2="0"/>
                              <a14:backgroundMark x1="58906" y1="3044" x2="31875" y2="23888"/>
                              <a14:backgroundMark x1="31875" y1="23888" x2="59531" y2="5621"/>
                              <a14:backgroundMark x1="49375" y1="23185" x2="11406" y2="28571"/>
                              <a14:backgroundMark x1="11406" y1="28571" x2="14688" y2="24590"/>
                              <a14:backgroundMark x1="39688" y1="62295" x2="26406" y2="82904"/>
                              <a14:backgroundMark x1="38594" y1="64871" x2="11719" y2="84075"/>
                              <a14:backgroundMark x1="11719" y1="84075" x2="14688" y2="54567"/>
                              <a14:backgroundMark x1="14688" y1="54567" x2="43750" y2="50117"/>
                              <a14:backgroundMark x1="43750" y1="50117" x2="45313" y2="81265"/>
                              <a14:backgroundMark x1="45313" y1="81265" x2="16719" y2="90164"/>
                              <a14:backgroundMark x1="16719" y1="90164" x2="7500" y2="89696"/>
                              <a14:backgroundMark x1="26875" y1="70023" x2="16250" y2="68384"/>
                              <a14:backgroundMark x1="10625" y1="57611" x2="0" y2="68852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 flipV="1">
                  <a:off x="6352903" y="3108327"/>
                  <a:ext cx="1578700" cy="145943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  <a:scene3d>
                  <a:camera prst="isometricOffAxis1Right"/>
                  <a:lightRig rig="threePt" dir="t"/>
                </a:scene3d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6" name="Picture 2" descr="å¤å£ã®ã²ã³å²ã">
                  <a:extLst>
                    <a:ext uri="{FF2B5EF4-FFF2-40B4-BE49-F238E27FC236}">
                      <a16:creationId xmlns:a16="http://schemas.microsoft.com/office/drawing/2014/main" id="{8CE462BC-A102-4459-BC7F-184612B7F42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3">
                  <a:biLevel thresh="7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0" b="98829" l="0" r="90000">
                              <a14:foregroundMark x1="50781" y1="35363" x2="56406" y2="99297"/>
                              <a14:foregroundMark x1="51406" y1="34426" x2="20938" y2="37939"/>
                              <a14:foregroundMark x1="20938" y1="37939" x2="0" y2="55504"/>
                              <a14:foregroundMark x1="52344" y1="34426" x2="67656" y2="0"/>
                              <a14:backgroundMark x1="58906" y1="3044" x2="31875" y2="23888"/>
                              <a14:backgroundMark x1="31875" y1="23888" x2="59531" y2="5621"/>
                              <a14:backgroundMark x1="49375" y1="23185" x2="11406" y2="28571"/>
                              <a14:backgroundMark x1="11406" y1="28571" x2="14688" y2="24590"/>
                              <a14:backgroundMark x1="39688" y1="62295" x2="26406" y2="82904"/>
                              <a14:backgroundMark x1="38594" y1="64871" x2="11719" y2="84075"/>
                              <a14:backgroundMark x1="11719" y1="84075" x2="14688" y2="54567"/>
                              <a14:backgroundMark x1="14688" y1="54567" x2="43750" y2="50117"/>
                              <a14:backgroundMark x1="43750" y1="50117" x2="45313" y2="81265"/>
                              <a14:backgroundMark x1="45313" y1="81265" x2="16719" y2="90164"/>
                              <a14:backgroundMark x1="16719" y1="90164" x2="7500" y2="89696"/>
                              <a14:backgroundMark x1="26875" y1="70023" x2="16250" y2="68384"/>
                              <a14:backgroundMark x1="10625" y1="57611" x2="0" y2="68852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36933" y="3204279"/>
                  <a:ext cx="1478138" cy="145943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  <a:scene3d>
                  <a:camera prst="isometricOffAxis1Left"/>
                  <a:lightRig rig="threePt" dir="t"/>
                </a:scene3d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7" name="Picture 2" descr="å¤å£ã®ã²ã³å²ã">
                  <a:extLst>
                    <a:ext uri="{FF2B5EF4-FFF2-40B4-BE49-F238E27FC236}">
                      <a16:creationId xmlns:a16="http://schemas.microsoft.com/office/drawing/2014/main" id="{83878C3F-2B0D-46F0-A762-0FAEF9EE768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3">
                  <a:biLevel thresh="7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0" b="98829" l="0" r="90000">
                              <a14:foregroundMark x1="50781" y1="35363" x2="56406" y2="99297"/>
                              <a14:foregroundMark x1="51406" y1="34426" x2="20938" y2="37939"/>
                              <a14:foregroundMark x1="20938" y1="37939" x2="0" y2="55504"/>
                              <a14:foregroundMark x1="52344" y1="34426" x2="67656" y2="0"/>
                              <a14:backgroundMark x1="58906" y1="3044" x2="31875" y2="23888"/>
                              <a14:backgroundMark x1="31875" y1="23888" x2="59531" y2="5621"/>
                              <a14:backgroundMark x1="49375" y1="23185" x2="11406" y2="28571"/>
                              <a14:backgroundMark x1="11406" y1="28571" x2="14688" y2="24590"/>
                              <a14:backgroundMark x1="39688" y1="62295" x2="26406" y2="82904"/>
                              <a14:backgroundMark x1="38594" y1="64871" x2="11719" y2="84075"/>
                              <a14:backgroundMark x1="11719" y1="84075" x2="14688" y2="54567"/>
                              <a14:backgroundMark x1="14688" y1="54567" x2="43750" y2="50117"/>
                              <a14:backgroundMark x1="43750" y1="50117" x2="45313" y2="81265"/>
                              <a14:backgroundMark x1="45313" y1="81265" x2="16719" y2="90164"/>
                              <a14:backgroundMark x1="16719" y1="90164" x2="7500" y2="89696"/>
                              <a14:backgroundMark x1="26875" y1="70023" x2="16250" y2="68384"/>
                              <a14:backgroundMark x1="10625" y1="57611" x2="0" y2="68852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6698572" y="4032911"/>
                  <a:ext cx="1540707" cy="140846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  <a:scene3d>
                  <a:camera prst="isometricOffAxis1Top"/>
                  <a:lightRig rig="threePt" dir="t"/>
                </a:scene3d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C4D19583-4D66-47F6-9CE2-3986B3C07AFD}"/>
                  </a:ext>
                </a:extLst>
              </p:cNvPr>
              <p:cNvSpPr/>
              <p:nvPr/>
            </p:nvSpPr>
            <p:spPr>
              <a:xfrm>
                <a:off x="10338191" y="3300176"/>
                <a:ext cx="12717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dirty="0">
                    <a:latin typeface="游ゴシック" panose="020B0400000000000000" pitchFamily="50" charset="-128"/>
                    <a:ea typeface="游ゴシック" panose="020B0400000000000000" pitchFamily="50" charset="-128"/>
                  </a:rPr>
                  <a:t>Concrete Wall</a:t>
                </a:r>
                <a:endParaRPr lang="ko-KR" altLang="en-US" sz="1200" dirty="0">
                  <a:latin typeface="游ゴシック" panose="020B0400000000000000" pitchFamily="50" charset="-128"/>
                </a:endParaRPr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6B44983D-B8B3-4FF3-9F6A-E6E871ADA1D2}"/>
                  </a:ext>
                </a:extLst>
              </p:cNvPr>
              <p:cNvSpPr/>
              <p:nvPr/>
            </p:nvSpPr>
            <p:spPr>
              <a:xfrm>
                <a:off x="10168650" y="3318254"/>
                <a:ext cx="213370" cy="21337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>
                    <a:solidFill>
                      <a:srgbClr val="FF0000"/>
                    </a:solidFill>
                    <a:latin typeface="游ゴシック" panose="020B0400000000000000" pitchFamily="50" charset="-128"/>
                    <a:ea typeface="游ゴシック" panose="020B0400000000000000" pitchFamily="50" charset="-128"/>
                  </a:rPr>
                  <a:t>6</a:t>
                </a:r>
                <a:endParaRPr lang="ko-KR" altLang="en-US" sz="1200" b="1" dirty="0">
                  <a:solidFill>
                    <a:srgbClr val="FF0000"/>
                  </a:solidFill>
                  <a:latin typeface="游ゴシック" panose="020B0400000000000000" pitchFamily="50" charset="-128"/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00D027F-3AAF-4F41-A09B-70AC35BB4FA5}"/>
                </a:ext>
              </a:extLst>
            </p:cNvPr>
            <p:cNvGrpSpPr/>
            <p:nvPr/>
          </p:nvGrpSpPr>
          <p:grpSpPr>
            <a:xfrm>
              <a:off x="9558625" y="3933794"/>
              <a:ext cx="1387661" cy="1213517"/>
              <a:chOff x="9558625" y="3933794"/>
              <a:chExt cx="1387661" cy="1213517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D63C9C5-0261-4A8F-9C9D-2E7B0E3788E9}"/>
                  </a:ext>
                </a:extLst>
              </p:cNvPr>
              <p:cNvSpPr/>
              <p:nvPr/>
            </p:nvSpPr>
            <p:spPr>
              <a:xfrm>
                <a:off x="9652277" y="4232738"/>
                <a:ext cx="941439" cy="914573"/>
              </a:xfrm>
              <a:prstGeom prst="rect">
                <a:avLst/>
              </a:prstGeom>
              <a:solidFill>
                <a:srgbClr val="4472C4">
                  <a:alpha val="50196"/>
                </a:srgbClr>
              </a:solidFill>
              <a:ln>
                <a:solidFill>
                  <a:schemeClr val="tx1"/>
                </a:solidFill>
              </a:ln>
              <a:scene3d>
                <a:camera prst="isometricOffAxis1Righ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9D75662A-4253-463A-8DC6-D53D748DC6B1}"/>
                  </a:ext>
                </a:extLst>
              </p:cNvPr>
              <p:cNvSpPr/>
              <p:nvPr/>
            </p:nvSpPr>
            <p:spPr>
              <a:xfrm>
                <a:off x="9674567" y="3933794"/>
                <a:ext cx="1271719" cy="276999"/>
              </a:xfrm>
              <a:prstGeom prst="rect">
                <a:avLst/>
              </a:prstGeom>
              <a:scene3d>
                <a:camera prst="isometricOffAxis1Right"/>
                <a:lightRig rig="threePt" dir="t"/>
              </a:scene3d>
            </p:spPr>
            <p:txBody>
              <a:bodyPr wrap="square">
                <a:spAutoFit/>
              </a:bodyPr>
              <a:lstStyle/>
              <a:p>
                <a:r>
                  <a:rPr lang="en-US" altLang="ko-KR" sz="1200" dirty="0">
                    <a:latin typeface="游ゴシック" panose="020B0400000000000000" pitchFamily="50" charset="-128"/>
                    <a:ea typeface="游ゴシック" panose="020B0400000000000000" pitchFamily="50" charset="-128"/>
                  </a:rPr>
                  <a:t>Retake Spot</a:t>
                </a:r>
                <a:endParaRPr lang="ko-KR" altLang="en-US" sz="1200" dirty="0">
                  <a:latin typeface="游ゴシック" panose="020B0400000000000000" pitchFamily="50" charset="-128"/>
                </a:endParaRP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65FE391-ED8C-431A-9B52-1FFD3C481AD3}"/>
                  </a:ext>
                </a:extLst>
              </p:cNvPr>
              <p:cNvSpPr/>
              <p:nvPr/>
            </p:nvSpPr>
            <p:spPr>
              <a:xfrm>
                <a:off x="9558625" y="4056825"/>
                <a:ext cx="213370" cy="21337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  <a:scene3d>
                <a:camera prst="isometricOffAxis1Righ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>
                    <a:solidFill>
                      <a:srgbClr val="FF0000"/>
                    </a:solidFill>
                    <a:latin typeface="游ゴシック" panose="020B0400000000000000" pitchFamily="50" charset="-128"/>
                    <a:ea typeface="游ゴシック" panose="020B0400000000000000" pitchFamily="50" charset="-128"/>
                  </a:rPr>
                  <a:t>7</a:t>
                </a:r>
                <a:endParaRPr lang="ko-KR" altLang="en-US" sz="1200" b="1" dirty="0">
                  <a:solidFill>
                    <a:srgbClr val="FF0000"/>
                  </a:solidFill>
                  <a:latin typeface="游ゴシック" panose="020B0400000000000000" pitchFamily="50" charset="-128"/>
                </a:endParaRPr>
              </a:p>
            </p:txBody>
          </p:sp>
        </p:grpSp>
      </p:grp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000F89DC-2702-4724-973A-DDE42CB8CC2F}"/>
              </a:ext>
            </a:extLst>
          </p:cNvPr>
          <p:cNvCxnSpPr>
            <a:cxnSpLocks/>
          </p:cNvCxnSpPr>
          <p:nvPr/>
        </p:nvCxnSpPr>
        <p:spPr>
          <a:xfrm rot="5400000">
            <a:off x="6670268" y="2204266"/>
            <a:ext cx="1678531" cy="1380803"/>
          </a:xfrm>
          <a:prstGeom prst="bentConnector3">
            <a:avLst>
              <a:gd name="adj1" fmla="val 119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5F11F799-7E04-496E-9D72-71073487A367}"/>
              </a:ext>
            </a:extLst>
          </p:cNvPr>
          <p:cNvGrpSpPr/>
          <p:nvPr/>
        </p:nvGrpSpPr>
        <p:grpSpPr>
          <a:xfrm>
            <a:off x="7041490" y="2143552"/>
            <a:ext cx="954845" cy="276999"/>
            <a:chOff x="7041490" y="2143552"/>
            <a:chExt cx="954845" cy="27699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1C446BC6-BD7C-4191-ADCE-A6B218A1D30E}"/>
                </a:ext>
              </a:extLst>
            </p:cNvPr>
            <p:cNvSpPr/>
            <p:nvPr/>
          </p:nvSpPr>
          <p:spPr>
            <a:xfrm>
              <a:off x="7218142" y="2143552"/>
              <a:ext cx="778193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Position</a:t>
              </a:r>
              <a:endParaRPr lang="ko-KR" altLang="en-US" sz="1200" dirty="0">
                <a:latin typeface="游ゴシック" panose="020B0400000000000000" pitchFamily="50" charset="-128"/>
              </a:endParaRPr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540F2E0B-E799-47AD-AB20-11B1E77856A3}"/>
                </a:ext>
              </a:extLst>
            </p:cNvPr>
            <p:cNvSpPr/>
            <p:nvPr/>
          </p:nvSpPr>
          <p:spPr>
            <a:xfrm>
              <a:off x="7041490" y="2164313"/>
              <a:ext cx="213370" cy="21337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8</a:t>
              </a:r>
              <a:endParaRPr lang="ko-KR" altLang="en-US" sz="1200" dirty="0">
                <a:solidFill>
                  <a:srgbClr val="FF0000"/>
                </a:solidFill>
                <a:latin typeface="游ゴシック" panose="020B0400000000000000" pitchFamily="50" charset="-128"/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A8B778CA-EF75-49E9-BC8A-EBD6DCC7EAC3}"/>
              </a:ext>
            </a:extLst>
          </p:cNvPr>
          <p:cNvGrpSpPr/>
          <p:nvPr/>
        </p:nvGrpSpPr>
        <p:grpSpPr>
          <a:xfrm>
            <a:off x="5534172" y="3702119"/>
            <a:ext cx="1905495" cy="2122195"/>
            <a:chOff x="5534172" y="3702119"/>
            <a:chExt cx="1905495" cy="2122195"/>
          </a:xfrm>
        </p:grpSpPr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14" name="3D 모델 13" descr="Camera Tripod">
                  <a:extLst>
                    <a:ext uri="{FF2B5EF4-FFF2-40B4-BE49-F238E27FC236}">
                      <a16:creationId xmlns:a16="http://schemas.microsoft.com/office/drawing/2014/main" id="{798ECABC-2D58-4BFA-AC56-C674B0CC9F4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999922115"/>
                    </p:ext>
                  </p:extLst>
                </p:nvPr>
              </p:nvGraphicFramePr>
              <p:xfrm>
                <a:off x="6258007" y="4332068"/>
                <a:ext cx="850596" cy="1492246"/>
              </p:xfrm>
              <a:graphic>
                <a:graphicData uri="http://schemas.microsoft.com/office/drawing/2017/model3d">
                  <am3d:model3d r:embed="rId14">
                    <am3d:spPr>
                      <a:xfrm>
                        <a:off x="0" y="0"/>
                        <a:ext cx="850596" cy="1492246"/>
                      </a:xfrm>
                      <a:prstGeom prst="rect">
                        <a:avLst/>
                      </a:prstGeom>
                    </am3d:spPr>
                    <am3d:camera>
                      <am3d:pos x="0" y="0" z="7016136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3283" d="1000000"/>
                      <am3d:preTrans dx="-11517007" dy="9440485" dz="-43585505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460563" ay="-798505" az="-356750"/>
                      <am3d:postTrans dx="0" dy="0" dz="0"/>
                    </am3d:trans>
                    <am3d:attrSrcUrl r:id="rId15"/>
                    <am3d:raster rName="Office3DRenderer" rVer="16.0.8326">
                      <am3d:blip r:embed="rId16"/>
                    </am3d:raster>
                    <am3d:objViewport viewportSz="1862697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14" name="3D 모델 13" descr="Camera Tripod">
                  <a:extLst>
                    <a:ext uri="{FF2B5EF4-FFF2-40B4-BE49-F238E27FC236}">
                      <a16:creationId xmlns:a16="http://schemas.microsoft.com/office/drawing/2014/main" id="{798ECABC-2D58-4BFA-AC56-C674B0CC9F4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6258007" y="4332068"/>
                  <a:ext cx="850596" cy="14922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26" name="3D 모델 25" descr="Camera scanned with Qlone">
                  <a:extLst>
                    <a:ext uri="{FF2B5EF4-FFF2-40B4-BE49-F238E27FC236}">
                      <a16:creationId xmlns:a16="http://schemas.microsoft.com/office/drawing/2014/main" id="{A31D6F27-FF83-4E92-8069-F9FC3C6A0C5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72304361"/>
                    </p:ext>
                  </p:extLst>
                </p:nvPr>
              </p:nvGraphicFramePr>
              <p:xfrm>
                <a:off x="6260952" y="3789391"/>
                <a:ext cx="956979" cy="938028"/>
              </p:xfrm>
              <a:graphic>
                <a:graphicData uri="http://schemas.microsoft.com/office/drawing/2017/model3d">
                  <am3d:model3d r:embed="rId18">
                    <am3d:spPr>
                      <a:xfrm>
                        <a:off x="0" y="0"/>
                        <a:ext cx="956979" cy="938028"/>
                      </a:xfrm>
                      <a:prstGeom prst="rect">
                        <a:avLst/>
                      </a:prstGeom>
                    </am3d:spPr>
                    <am3d:camera>
                      <am3d:pos x="0" y="0" z="69914515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704316" d="1000000"/>
                      <am3d:preTrans dx="0" dy="0" dz="-1757544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4862758" ay="3745630" az="4795233"/>
                      <am3d:postTrans dx="0" dy="0" dz="0"/>
                    </am3d:trans>
                    <am3d:attrSrcUrl r:id="rId19"/>
                    <am3d:raster rName="Office3DRenderer" rVer="16.0.8326">
                      <am3d:blip r:embed="rId20"/>
                    </am3d:raster>
                    <am3d:objViewport viewportSz="1279129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26" name="3D 모델 25" descr="Camera scanned with Qlone">
                  <a:extLst>
                    <a:ext uri="{FF2B5EF4-FFF2-40B4-BE49-F238E27FC236}">
                      <a16:creationId xmlns:a16="http://schemas.microsoft.com/office/drawing/2014/main" id="{A31D6F27-FF83-4E92-8069-F9FC3C6A0C5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6260952" y="3789391"/>
                  <a:ext cx="956979" cy="938028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11D20D95-2161-43B7-B06D-C2EBE94B13AB}"/>
                </a:ext>
              </a:extLst>
            </p:cNvPr>
            <p:cNvSpPr/>
            <p:nvPr/>
          </p:nvSpPr>
          <p:spPr>
            <a:xfrm>
              <a:off x="5954401" y="3702119"/>
              <a:ext cx="148526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Motorized Camera</a:t>
              </a:r>
              <a:endParaRPr lang="ko-KR" altLang="en-US" sz="1200" dirty="0">
                <a:latin typeface="游ゴシック" panose="020B0400000000000000" pitchFamily="50" charset="-128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AF0F3AB5-E176-40D0-AFD8-F079EBB1FAD3}"/>
                </a:ext>
              </a:extLst>
            </p:cNvPr>
            <p:cNvSpPr/>
            <p:nvPr/>
          </p:nvSpPr>
          <p:spPr>
            <a:xfrm>
              <a:off x="5534172" y="3733933"/>
              <a:ext cx="213370" cy="21337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1</a:t>
              </a:r>
              <a:endParaRPr lang="ko-KR" altLang="en-US" sz="1200" b="1" dirty="0">
                <a:solidFill>
                  <a:srgbClr val="FF0000"/>
                </a:solidFill>
                <a:latin typeface="游ゴシック" panose="020B0400000000000000" pitchFamily="50" charset="-128"/>
              </a:endParaRPr>
            </a:p>
          </p:txBody>
        </p:sp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43" name="3D 모델 42" descr="Dark Gray Curved thick arrow">
                  <a:extLst>
                    <a:ext uri="{FF2B5EF4-FFF2-40B4-BE49-F238E27FC236}">
                      <a16:creationId xmlns:a16="http://schemas.microsoft.com/office/drawing/2014/main" id="{60870161-FA21-419E-9821-7CD48B4E03BC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231938468"/>
                    </p:ext>
                  </p:extLst>
                </p:nvPr>
              </p:nvGraphicFramePr>
              <p:xfrm>
                <a:off x="6028850" y="3941657"/>
                <a:ext cx="342372" cy="589238"/>
              </p:xfrm>
              <a:graphic>
                <a:graphicData uri="http://schemas.microsoft.com/office/drawing/2017/model3d">
                  <am3d:model3d r:embed="rId22">
                    <am3d:spPr>
                      <a:xfrm>
                        <a:off x="0" y="0"/>
                        <a:ext cx="342372" cy="589238"/>
                      </a:xfrm>
                      <a:prstGeom prst="rect">
                        <a:avLst/>
                      </a:prstGeom>
                    </am3d:spPr>
                    <am3d:camera>
                      <am3d:pos x="0" y="0" z="6321046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2483504" d="1000000"/>
                      <am3d:preTrans dx="-899407" dy="-11281883" dz="-559850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5170580" ay="-2308103" az="-5032063"/>
                      <am3d:postTrans dx="0" dy="0" dz="0"/>
                    </am3d:trans>
                    <am3d:attrSrcUrl r:id="rId23"/>
                    <am3d:raster rName="Office3DRenderer" rVer="16.0.8326">
                      <am3d:blip r:embed="rId24"/>
                    </am3d:raster>
                    <am3d:objViewport viewportSz="67404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43" name="3D 모델 42" descr="Dark Gray Curved thick arrow">
                  <a:extLst>
                    <a:ext uri="{FF2B5EF4-FFF2-40B4-BE49-F238E27FC236}">
                      <a16:creationId xmlns:a16="http://schemas.microsoft.com/office/drawing/2014/main" id="{60870161-FA21-419E-9821-7CD48B4E03B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6028850" y="3941657"/>
                  <a:ext cx="342372" cy="5892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44" name="3D 모델 43" descr="Dark Gray Curved thick arrow">
                  <a:extLst>
                    <a:ext uri="{FF2B5EF4-FFF2-40B4-BE49-F238E27FC236}">
                      <a16:creationId xmlns:a16="http://schemas.microsoft.com/office/drawing/2014/main" id="{927738A0-BE50-4C59-BE96-3BC720037557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405946457"/>
                    </p:ext>
                  </p:extLst>
                </p:nvPr>
              </p:nvGraphicFramePr>
              <p:xfrm>
                <a:off x="6899437" y="4332068"/>
                <a:ext cx="446197" cy="579107"/>
              </p:xfrm>
              <a:graphic>
                <a:graphicData uri="http://schemas.microsoft.com/office/drawing/2017/model3d">
                  <am3d:model3d r:embed="rId22">
                    <am3d:spPr>
                      <a:xfrm>
                        <a:off x="0" y="0"/>
                        <a:ext cx="446197" cy="579107"/>
                      </a:xfrm>
                      <a:prstGeom prst="rect">
                        <a:avLst/>
                      </a:prstGeom>
                    </am3d:spPr>
                    <am3d:camera>
                      <am3d:pos x="0" y="0" z="6321046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2483504" d="1000000"/>
                      <am3d:preTrans dx="-899407" dy="-11281883" dz="-559850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5825759" ay="-1799734" az="4561229"/>
                      <am3d:postTrans dx="0" dy="0" dz="0"/>
                    </am3d:trans>
                    <am3d:attrSrcUrl r:id="rId23"/>
                    <am3d:raster rName="Office3DRenderer" rVer="16.0.8326">
                      <am3d:blip r:embed="rId26"/>
                    </am3d:raster>
                    <am3d:objViewport viewportSz="674042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44" name="3D 모델 43" descr="Dark Gray Curved thick arrow">
                  <a:extLst>
                    <a:ext uri="{FF2B5EF4-FFF2-40B4-BE49-F238E27FC236}">
                      <a16:creationId xmlns:a16="http://schemas.microsoft.com/office/drawing/2014/main" id="{927738A0-BE50-4C59-BE96-3BC720037557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6899437" y="4332068"/>
                  <a:ext cx="446197" cy="579107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E1E12C0E-897C-4DED-99D8-97FA1C2F6869}"/>
                </a:ext>
              </a:extLst>
            </p:cNvPr>
            <p:cNvSpPr/>
            <p:nvPr/>
          </p:nvSpPr>
          <p:spPr>
            <a:xfrm>
              <a:off x="5787847" y="3733317"/>
              <a:ext cx="213370" cy="21337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  <a:latin typeface="游ゴシック" panose="020B0400000000000000" pitchFamily="50" charset="-128"/>
                </a:rPr>
                <a:t>9</a:t>
              </a:r>
              <a:endParaRPr lang="ko-KR" altLang="en-US" sz="1200" b="1" dirty="0">
                <a:solidFill>
                  <a:srgbClr val="FF0000"/>
                </a:solidFill>
                <a:latin typeface="游ゴシック" panose="020B0400000000000000" pitchFamily="50" charset="-128"/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062D686B-DBD5-4E54-9D52-EEB2669867CE}"/>
              </a:ext>
            </a:extLst>
          </p:cNvPr>
          <p:cNvGrpSpPr/>
          <p:nvPr/>
        </p:nvGrpSpPr>
        <p:grpSpPr>
          <a:xfrm>
            <a:off x="7657379" y="2491858"/>
            <a:ext cx="929445" cy="276999"/>
            <a:chOff x="7041490" y="2143552"/>
            <a:chExt cx="929445" cy="276999"/>
          </a:xfrm>
        </p:grpSpPr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2F2FA31B-B240-4725-B64F-8FF19091E0FB}"/>
                </a:ext>
              </a:extLst>
            </p:cNvPr>
            <p:cNvSpPr/>
            <p:nvPr/>
          </p:nvSpPr>
          <p:spPr>
            <a:xfrm>
              <a:off x="7192742" y="2143552"/>
              <a:ext cx="778193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Position</a:t>
              </a:r>
              <a:endParaRPr lang="ko-KR" altLang="en-US" sz="1200" dirty="0">
                <a:latin typeface="游ゴシック" panose="020B0400000000000000" pitchFamily="50" charset="-128"/>
              </a:endParaRPr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8AD54EDB-2EE5-4B59-B244-1282C3D9DB3D}"/>
                </a:ext>
              </a:extLst>
            </p:cNvPr>
            <p:cNvSpPr/>
            <p:nvPr/>
          </p:nvSpPr>
          <p:spPr>
            <a:xfrm>
              <a:off x="7041490" y="2164313"/>
              <a:ext cx="213370" cy="21337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8</a:t>
              </a:r>
              <a:endParaRPr lang="ko-KR" altLang="en-US" sz="1200" dirty="0">
                <a:solidFill>
                  <a:srgbClr val="FF0000"/>
                </a:solidFill>
                <a:latin typeface="游ゴシック" panose="020B0400000000000000" pitchFamily="50" charset="-128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FEC3B2A-F9F0-4F29-A2C6-0752348B5858}"/>
              </a:ext>
            </a:extLst>
          </p:cNvPr>
          <p:cNvGrpSpPr/>
          <p:nvPr/>
        </p:nvGrpSpPr>
        <p:grpSpPr>
          <a:xfrm>
            <a:off x="8913996" y="2944042"/>
            <a:ext cx="1137353" cy="564600"/>
            <a:chOff x="8979089" y="2835825"/>
            <a:chExt cx="1472644" cy="73104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6D88E33-4E03-4B84-965A-3C6A566B1A21}"/>
                </a:ext>
              </a:extLst>
            </p:cNvPr>
            <p:cNvGrpSpPr/>
            <p:nvPr/>
          </p:nvGrpSpPr>
          <p:grpSpPr>
            <a:xfrm>
              <a:off x="8979089" y="2835825"/>
              <a:ext cx="786784" cy="731044"/>
              <a:chOff x="6027760" y="2886277"/>
              <a:chExt cx="2832260" cy="2631606"/>
            </a:xfrm>
          </p:grpSpPr>
          <p:pic>
            <p:nvPicPr>
              <p:cNvPr id="51" name="Picture 2" descr="å¤å£ã®ã²ã³å²ã">
                <a:extLst>
                  <a:ext uri="{FF2B5EF4-FFF2-40B4-BE49-F238E27FC236}">
                    <a16:creationId xmlns:a16="http://schemas.microsoft.com/office/drawing/2014/main" id="{82419638-7121-4DEB-ACD7-15F79F85874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98829" l="0" r="90000">
                            <a14:foregroundMark x1="50781" y1="35363" x2="56406" y2="99297"/>
                            <a14:foregroundMark x1="51406" y1="34426" x2="20938" y2="37939"/>
                            <a14:foregroundMark x1="20938" y1="37939" x2="0" y2="55504"/>
                            <a14:foregroundMark x1="52344" y1="34426" x2="67656" y2="0"/>
                            <a14:backgroundMark x1="58906" y1="3044" x2="31875" y2="23888"/>
                            <a14:backgroundMark x1="31875" y1="23888" x2="59531" y2="5621"/>
                            <a14:backgroundMark x1="49375" y1="23185" x2="11406" y2="28571"/>
                            <a14:backgroundMark x1="11406" y1="28571" x2="14688" y2="24590"/>
                            <a14:backgroundMark x1="39688" y1="62295" x2="26406" y2="82904"/>
                            <a14:backgroundMark x1="38594" y1="64871" x2="11719" y2="84075"/>
                            <a14:backgroundMark x1="11719" y1="84075" x2="14688" y2="54567"/>
                            <a14:backgroundMark x1="14688" y1="54567" x2="43750" y2="50117"/>
                            <a14:backgroundMark x1="43750" y1="50117" x2="45313" y2="81265"/>
                            <a14:backgroundMark x1="45313" y1="81265" x2="16719" y2="90164"/>
                            <a14:backgroundMark x1="16719" y1="90164" x2="7500" y2="89696"/>
                            <a14:backgroundMark x1="26875" y1="70023" x2="16250" y2="68384"/>
                            <a14:backgroundMark x1="10625" y1="57611" x2="0" y2="68852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 flipV="1">
                <a:off x="6027760" y="2895478"/>
                <a:ext cx="1633345" cy="161267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scene3d>
                <a:camera prst="isometricRightUp"/>
                <a:lightRig rig="threePt" dir="t"/>
              </a:scene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2" name="Picture 2" descr="å¤å£ã®ã²ã³å²ã">
                <a:extLst>
                  <a:ext uri="{FF2B5EF4-FFF2-40B4-BE49-F238E27FC236}">
                    <a16:creationId xmlns:a16="http://schemas.microsoft.com/office/drawing/2014/main" id="{17CBCA09-9A7D-4A15-BDD5-0A79F903F63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98829" l="0" r="90000">
                            <a14:foregroundMark x1="50781" y1="35363" x2="56406" y2="99297"/>
                            <a14:foregroundMark x1="51406" y1="34426" x2="20938" y2="37939"/>
                            <a14:foregroundMark x1="20938" y1="37939" x2="0" y2="55504"/>
                            <a14:foregroundMark x1="52344" y1="34426" x2="67656" y2="0"/>
                            <a14:backgroundMark x1="58906" y1="3044" x2="31875" y2="23888"/>
                            <a14:backgroundMark x1="31875" y1="23888" x2="59531" y2="5621"/>
                            <a14:backgroundMark x1="49375" y1="23185" x2="11406" y2="28571"/>
                            <a14:backgroundMark x1="11406" y1="28571" x2="14688" y2="24590"/>
                            <a14:backgroundMark x1="39688" y1="62295" x2="26406" y2="82904"/>
                            <a14:backgroundMark x1="38594" y1="64871" x2="11719" y2="84075"/>
                            <a14:backgroundMark x1="11719" y1="84075" x2="14688" y2="54567"/>
                            <a14:backgroundMark x1="14688" y1="54567" x2="43750" y2="50117"/>
                            <a14:backgroundMark x1="43750" y1="50117" x2="45313" y2="81265"/>
                            <a14:backgroundMark x1="45313" y1="81265" x2="16719" y2="90164"/>
                            <a14:backgroundMark x1="16719" y1="90164" x2="7500" y2="89696"/>
                            <a14:backgroundMark x1="26875" y1="70023" x2="16250" y2="68384"/>
                            <a14:backgroundMark x1="10625" y1="57611" x2="0" y2="68852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26675" y="2886277"/>
                <a:ext cx="1633345" cy="161267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scene3d>
                <a:camera prst="isometricLeftDown"/>
                <a:lightRig rig="threePt" dir="t"/>
              </a:scene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3" name="Picture 2" descr="å¤å£ã®ã²ã³å²ã">
                <a:extLst>
                  <a:ext uri="{FF2B5EF4-FFF2-40B4-BE49-F238E27FC236}">
                    <a16:creationId xmlns:a16="http://schemas.microsoft.com/office/drawing/2014/main" id="{4028AF70-3B45-4790-A6FB-A83DB1A37F7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98829" l="0" r="90000">
                            <a14:foregroundMark x1="50781" y1="35363" x2="56406" y2="99297"/>
                            <a14:foregroundMark x1="51406" y1="34426" x2="20938" y2="37939"/>
                            <a14:foregroundMark x1="20938" y1="37939" x2="0" y2="55504"/>
                            <a14:foregroundMark x1="52344" y1="34426" x2="67656" y2="0"/>
                            <a14:backgroundMark x1="58906" y1="3044" x2="31875" y2="23888"/>
                            <a14:backgroundMark x1="31875" y1="23888" x2="59531" y2="5621"/>
                            <a14:backgroundMark x1="49375" y1="23185" x2="11406" y2="28571"/>
                            <a14:backgroundMark x1="11406" y1="28571" x2="14688" y2="24590"/>
                            <a14:backgroundMark x1="39688" y1="62295" x2="26406" y2="82904"/>
                            <a14:backgroundMark x1="38594" y1="64871" x2="11719" y2="84075"/>
                            <a14:backgroundMark x1="11719" y1="84075" x2="14688" y2="54567"/>
                            <a14:backgroundMark x1="14688" y1="54567" x2="43750" y2="50117"/>
                            <a14:backgroundMark x1="43750" y1="50117" x2="45313" y2="81265"/>
                            <a14:backgroundMark x1="45313" y1="81265" x2="16719" y2="90164"/>
                            <a14:backgroundMark x1="16719" y1="90164" x2="7500" y2="89696"/>
                            <a14:backgroundMark x1="26875" y1="70023" x2="16250" y2="68384"/>
                            <a14:backgroundMark x1="10625" y1="57611" x2="0" y2="68852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6637191" y="3905212"/>
                <a:ext cx="1633345" cy="161267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scene3d>
                <a:camera prst="isometricTopUp"/>
                <a:lightRig rig="threePt" dir="t"/>
              </a:scene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71" name="Picture 2" descr="å¤å£ã®ã²ã³å²ã">
              <a:extLst>
                <a:ext uri="{FF2B5EF4-FFF2-40B4-BE49-F238E27FC236}">
                  <a16:creationId xmlns:a16="http://schemas.microsoft.com/office/drawing/2014/main" id="{A9A41209-7325-4C83-AD13-2C9D942E62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50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 flipV="1">
              <a:off x="9712834" y="2855588"/>
              <a:ext cx="442484" cy="4229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scene3d>
              <a:camera prst="isometricRightUp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2" name="Picture 2" descr="å¤å£ã®ã²ã³å²ã">
              <a:extLst>
                <a:ext uri="{FF2B5EF4-FFF2-40B4-BE49-F238E27FC236}">
                  <a16:creationId xmlns:a16="http://schemas.microsoft.com/office/drawing/2014/main" id="{BC7ECD8D-38DB-4A5B-95EE-2866568F98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50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9853278" y="3118440"/>
              <a:ext cx="458010" cy="4193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scene3d>
              <a:camera prst="isometricTopUp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3" name="Picture 2" descr="å¤å£ã®ã²ã³å²ã">
              <a:extLst>
                <a:ext uri="{FF2B5EF4-FFF2-40B4-BE49-F238E27FC236}">
                  <a16:creationId xmlns:a16="http://schemas.microsoft.com/office/drawing/2014/main" id="{6F396184-6FC3-4C54-9173-2EB3DBC9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50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34225" y="2850006"/>
              <a:ext cx="417508" cy="4229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scene3d>
              <a:camera prst="isometricLeftDown"/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10261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C947B-2B93-4AAF-9299-6686DDBFD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関連研究①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938CF5-317B-418A-B538-085E36BAE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18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ひび割れ検出アルゴリズム</a:t>
            </a:r>
            <a:endParaRPr lang="en-US" altLang="ja-JP" sz="18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lvl="1"/>
            <a:r>
              <a:rPr lang="en-US" altLang="ja-JP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T. Yamaguchi, S. Hashimoto, </a:t>
            </a:r>
            <a:r>
              <a:rPr lang="en-US" altLang="ja-JP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“Fast crack detection method for large-size concrete surface images using percolation-based image processing”</a:t>
            </a:r>
            <a:r>
              <a:rPr lang="en-US" altLang="ja-JP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Machine Vision and Applications, Feb. 2009. </a:t>
            </a:r>
          </a:p>
          <a:p>
            <a:pPr lvl="1"/>
            <a:endParaRPr lang="en-US" altLang="ja-JP" sz="16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r>
              <a:rPr lang="en-US" altLang="ja-JP" sz="18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MRHMD</a:t>
            </a:r>
            <a:r>
              <a:rPr lang="ja-JP" altLang="en-US" sz="18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利用検査システム</a:t>
            </a:r>
            <a:endParaRPr lang="en-US" altLang="ja-JP" sz="18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lvl="1"/>
            <a:r>
              <a:rPr lang="ja-JP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還田匡</a:t>
            </a:r>
            <a:r>
              <a:rPr lang="en-US" altLang="ja-JP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ja-JP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山口友之</a:t>
            </a:r>
            <a:r>
              <a:rPr lang="en-US" altLang="ja-JP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en-US" altLang="ja-JP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"MRHMD</a:t>
            </a:r>
            <a:r>
              <a:rPr lang="ja-JP" altLang="en-US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を用いたひび割れ検査支援システムの試作</a:t>
            </a:r>
            <a:r>
              <a:rPr lang="en-US" altLang="ja-JP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"</a:t>
            </a:r>
            <a:r>
              <a:rPr lang="en-US" altLang="ja-JP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ja-JP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電子情報通信学会大会講演論文集</a:t>
            </a:r>
            <a:r>
              <a:rPr lang="en-US" altLang="ja-JP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pp.208, Mar.19-Mar.22, </a:t>
            </a:r>
            <a:r>
              <a:rPr lang="ja-JP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東京</a:t>
            </a:r>
            <a:r>
              <a:rPr lang="en-US" altLang="ja-JP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2019.</a:t>
            </a:r>
          </a:p>
          <a:p>
            <a:pPr lvl="1"/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Enes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Karaaslan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Ulas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Bagci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F.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Necati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Catbas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“Artificial Intelligence Assisted Infrastructure Assessment Using Mixed Reality”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Transportation Research Record: Journal of the Transportation Research Board, 2019.</a:t>
            </a:r>
          </a:p>
          <a:p>
            <a:pPr lvl="1"/>
            <a:endParaRPr lang="en-US" altLang="ja-JP" sz="16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r>
              <a:rPr lang="en-US" altLang="ja-JP" sz="18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AR</a:t>
            </a:r>
            <a:r>
              <a:rPr lang="ja-JP" altLang="en-US" sz="18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空間マッピング</a:t>
            </a:r>
            <a:endParaRPr lang="en-US" altLang="ja-JP" sz="18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lvl="1"/>
            <a:r>
              <a:rPr lang="fr-FR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Mathieu Garon, Pierre-Olivier Boulet, Jean-Philippe Doironz, Luc Beaulieu, Jean-François Lalonde, 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“Real-time High Resolution 3D Data on the HoloLens”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2016 IEEE International Symposium on Mixed and Augmented Reality (ISMAR-Adjunct).</a:t>
            </a:r>
          </a:p>
          <a:p>
            <a:pPr lvl="1"/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Hirokazu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 Kato, Mark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Billinghurst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“Marker Tracking and HMD Calibration</a:t>
            </a:r>
            <a:r>
              <a:rPr lang="ja-JP" altLang="en-US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 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for a Video-based Augmented Reality Conferencing System”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Proceedings of the 2nd IEEE and ACM International Workshop on Augmented Reality ‘99, pp.85-94, October 20-21, 1999 San Francisco.</a:t>
            </a:r>
          </a:p>
          <a:p>
            <a:pPr lvl="1"/>
            <a:endParaRPr lang="en-US" altLang="ko-KR" sz="12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3407E0-CA1E-4CCE-A15E-7075B179A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D1E448-B350-4463-B2A2-41722681D9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923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C947B-2B93-4AAF-9299-6686DDBFD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関連研究②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938CF5-317B-418A-B538-085E36BAE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18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360</a:t>
            </a:r>
            <a:r>
              <a:rPr lang="ja-JP" altLang="en-US" sz="18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度パノラマ撮影・処理</a:t>
            </a:r>
            <a:endParaRPr lang="en-US" altLang="ja-JP" sz="18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lvl="1"/>
            <a:r>
              <a:rPr lang="ko-KR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谷口</a:t>
            </a:r>
            <a:r>
              <a:rPr lang="ja-JP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 </a:t>
            </a:r>
            <a:r>
              <a:rPr lang="ko-KR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行信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ko-KR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阿久津 明人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ko-KR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外村 佳伸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“</a:t>
            </a:r>
            <a:r>
              <a:rPr lang="en-US" altLang="ja-JP" sz="1200" b="1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PanoramaExcerpts</a:t>
            </a:r>
            <a:r>
              <a:rPr lang="en-US" altLang="ja-JP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: </a:t>
            </a:r>
            <a:r>
              <a:rPr lang="ja-JP" altLang="en-US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パノラマ画像の自動生成・レイアウトによる映像一覧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”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ko-KR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電子情報通信学会論文誌 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D   Vol.J82-D2, No.3, pp.390-398.</a:t>
            </a:r>
            <a:endParaRPr lang="en-US" altLang="ko-KR" sz="1200" b="1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endParaRPr lang="en-US" altLang="ja-JP" sz="18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r>
              <a:rPr lang="ja-JP" altLang="en-US" sz="18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カメラ角度制御</a:t>
            </a:r>
            <a:endParaRPr lang="en-US" altLang="ja-JP" sz="18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lvl="1"/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N.S. Pollard, J.K. Hodgins, M.J. Riley, C.G.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Atkeson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“Adapting Human Motion for the Control of a Humanoid Robot”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Proceedings 2002 IEEE International Conference on Robotics and Automation (Cat. No.02CH37292).</a:t>
            </a:r>
          </a:p>
          <a:p>
            <a:pPr lvl="1"/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Russell Turner, Francis Balaguer, Enrico 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Gobbetti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Daniel 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Thalmann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“Physically-Based Interactive Camera Motion Control Using 3D Input Devices”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Scientific Visualization of Physical Phenomena pp 135-145.</a:t>
            </a:r>
          </a:p>
          <a:p>
            <a:endParaRPr lang="en-US" altLang="ja-JP" sz="18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r>
              <a:rPr lang="ja-JP" altLang="en-US" sz="18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空間上の相対位置トラッキング</a:t>
            </a:r>
            <a:endParaRPr lang="en-US" altLang="ja-JP" sz="18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lvl="1"/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Manikanta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Kotaru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Sachin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 </a:t>
            </a:r>
            <a:r>
              <a:rPr lang="en-US" altLang="ko-KR" sz="1200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Katti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“Position Tracking for Virtual Reality Using Commodity </a:t>
            </a:r>
            <a:r>
              <a:rPr lang="en-US" altLang="ko-KR" sz="1200" b="1" dirty="0" err="1">
                <a:latin typeface="游ゴシック" panose="020B0400000000000000" pitchFamily="50" charset="-128"/>
                <a:ea typeface="游ゴシック" panose="020B0400000000000000" pitchFamily="50" charset="-128"/>
              </a:rPr>
              <a:t>WiFi</a:t>
            </a:r>
            <a:r>
              <a:rPr lang="en-US" altLang="ko-KR" sz="12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”</a:t>
            </a:r>
            <a:r>
              <a:rPr lang="en-US" altLang="ko-KR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, The IEEE Conference on Computer Vision and Pattern Recognition (CVPR), 2017, pp. 68-78.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3407E0-CA1E-4CCE-A15E-7075B179A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2019-04-19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D1E448-B350-4463-B2A2-41722681D9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F907D46-C73C-40CC-89EC-DD8740AEBC4B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65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774</TotalTime>
  <Words>1003</Words>
  <Application>Microsoft Office PowerPoint</Application>
  <PresentationFormat>와이드스크린</PresentationFormat>
  <Paragraphs>87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Yu Gothic Medium</vt:lpstr>
      <vt:lpstr>游ゴシック</vt:lpstr>
      <vt:lpstr>Arial</vt:lpstr>
      <vt:lpstr>Office 테마</vt:lpstr>
      <vt:lpstr>MRHMDと360度カメラを用いた ひび割れ検査支援システム</vt:lpstr>
      <vt:lpstr>研究背景</vt:lpstr>
      <vt:lpstr>先行研究</vt:lpstr>
      <vt:lpstr>研究目標・システム概要図</vt:lpstr>
      <vt:lpstr>関連研究①</vt:lpstr>
      <vt:lpstr>関連研究②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MRHMDを用いた ひび割れ検査支援システム改善版</dc:title>
  <dc:creator>TAEJOON PARK</dc:creator>
  <cp:lastModifiedBy>TAEJOON PARK</cp:lastModifiedBy>
  <cp:revision>52</cp:revision>
  <dcterms:created xsi:type="dcterms:W3CDTF">2019-04-11T23:08:36Z</dcterms:created>
  <dcterms:modified xsi:type="dcterms:W3CDTF">2019-05-30T04:52:35Z</dcterms:modified>
</cp:coreProperties>
</file>

<file path=docProps/thumbnail.jpeg>
</file>